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 ContentType="image/t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6.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6"/>
  </p:notesMasterIdLst>
  <p:sldIdLst>
    <p:sldId id="256" r:id="rId2"/>
    <p:sldId id="257" r:id="rId3"/>
    <p:sldId id="258" r:id="rId4"/>
    <p:sldId id="259" r:id="rId5"/>
    <p:sldId id="260" r:id="rId6"/>
    <p:sldId id="261" r:id="rId7"/>
    <p:sldId id="262" r:id="rId8"/>
    <p:sldId id="263" r:id="rId9"/>
    <p:sldId id="309" r:id="rId10"/>
    <p:sldId id="264" r:id="rId11"/>
    <p:sldId id="266" r:id="rId12"/>
    <p:sldId id="267" r:id="rId13"/>
    <p:sldId id="268" r:id="rId14"/>
    <p:sldId id="269" r:id="rId15"/>
    <p:sldId id="270" r:id="rId16"/>
    <p:sldId id="271" r:id="rId17"/>
    <p:sldId id="272" r:id="rId18"/>
    <p:sldId id="273" r:id="rId19"/>
    <p:sldId id="274" r:id="rId20"/>
    <p:sldId id="275" r:id="rId21"/>
    <p:sldId id="26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1pPr>
    <a:lvl2pPr marL="0" marR="0" indent="228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2pPr>
    <a:lvl3pPr marL="0" marR="0" indent="457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3pPr>
    <a:lvl4pPr marL="0" marR="0" indent="685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4pPr>
    <a:lvl5pPr marL="0" marR="0" indent="9144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5pPr>
    <a:lvl6pPr marL="0" marR="0" indent="11430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6pPr>
    <a:lvl7pPr marL="0" marR="0" indent="1371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7pPr>
    <a:lvl8pPr marL="0" marR="0" indent="1600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8pPr>
    <a:lvl9pPr marL="0" marR="0" indent="1828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D43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Col>
    <a:lastRow>
      <a:tcTxStyle b="off" i="off">
        <a:fontRef idx="min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25400" cap="flat">
              <a:solidFill>
                <a:srgbClr val="000000"/>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Row>
  </a:tblStyle>
  <a:tblStyle styleId="{EEE7283C-3CF3-47DC-8721-378D4A62B228}" styleName="">
    <a:tblBg/>
    <a:wholeTbl>
      <a:tcTxStyle b="off" i="off">
        <a:fontRef idx="minor">
          <a:srgbClr val="5A5F5E"/>
        </a:fontRef>
        <a:srgbClr val="5A5F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satOff val="1848"/>
              <a:lumOff val="-15262"/>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B4B4B4"/>
              </a:solidFill>
              <a:prstDash val="solid"/>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firstRow>
  </a:tblStyle>
  <a:tblStyle styleId="{CF821DB8-F4EB-4A41-A1BA-3FCAFE7338EE}" styleName="">
    <a:tblBg/>
    <a:wholeTbl>
      <a:tcTxStyle b="off" i="off">
        <a:fontRef idx="minor">
          <a:srgbClr val="5A5F5E"/>
        </a:fontRef>
        <a:srgbClr val="5A5F5E"/>
      </a:tcTxStyle>
      <a:tcStyle>
        <a:tcBdr>
          <a:left>
            <a:ln w="0" cap="flat">
              <a:noFill/>
              <a:miter lim="400000"/>
            </a:ln>
          </a:left>
          <a:right>
            <a:ln w="0" cap="flat">
              <a:noFill/>
              <a:miter lim="400000"/>
            </a:ln>
          </a:right>
          <a:top>
            <a:ln w="0" cap="flat">
              <a:noFill/>
              <a:miter lim="400000"/>
            </a:ln>
          </a:top>
          <a:bottom>
            <a:ln w="0" cap="flat">
              <a:noFill/>
              <a:miter lim="400000"/>
            </a:ln>
          </a:bottom>
          <a:insideH>
            <a:ln w="0" cap="flat">
              <a:noFill/>
              <a:miter lim="400000"/>
            </a:ln>
          </a:insideH>
          <a:insideV>
            <a:ln w="0" cap="flat">
              <a:noFill/>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08785"/>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noFill/>
              <a:miter lim="400000"/>
            </a:ln>
          </a:insideH>
          <a:insideV>
            <a:ln w="12700" cap="flat">
              <a:noFill/>
              <a:miter lim="400000"/>
            </a:ln>
          </a:insideV>
        </a:tcBdr>
        <a:fill>
          <a:solidFill>
            <a:srgbClr val="E5E6E5"/>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0" cap="flat">
              <a:noFill/>
              <a:miter lim="400000"/>
            </a:ln>
          </a:bottom>
          <a:insideH>
            <a:ln w="12700" cap="flat">
              <a:noFill/>
              <a:miter lim="400000"/>
            </a:ln>
          </a:insideH>
          <a:insideV>
            <a:ln w="12700" cap="flat">
              <a:noFill/>
              <a:miter lim="400000"/>
            </a:ln>
          </a:insideV>
        </a:tcBdr>
        <a:fill>
          <a:solidFill>
            <a:srgbClr val="5A5F5E"/>
          </a:solidFill>
        </a:fill>
      </a:tcStyle>
    </a:firstRow>
  </a:tblStyle>
  <a:tblStyle styleId="{33BA23B1-9221-436E-865A-0063620EA4FD}"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EBEBEB"/>
          </a:solidFill>
        </a:fill>
      </a:tcStyle>
    </a:band2H>
    <a:firstCo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E5E6E5"/>
          </a:solidFill>
        </a:fill>
      </a:tcStyle>
    </a:firstCol>
    <a:la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lastRow>
    <a:fir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custDash>
                <a:ds d="200000" sp="200000"/>
              </a:custDash>
              <a:miter lim="400000"/>
            </a:ln>
          </a:top>
          <a:bottom>
            <a:ln w="12700" cap="flat">
              <a:solidFill>
                <a:srgbClr val="5A5F5E"/>
              </a:solidFill>
              <a:custDash>
                <a:ds d="200000" sp="200000"/>
              </a:custDash>
              <a:miter lim="400000"/>
            </a:ln>
          </a:bottom>
          <a:insideH>
            <a:ln w="12700" cap="flat">
              <a:solidFill>
                <a:srgbClr val="5A5F5E"/>
              </a:solidFill>
              <a:custDash>
                <a:ds d="200000" sp="200000"/>
              </a:custDash>
              <a:miter lim="400000"/>
            </a:ln>
          </a:insideH>
          <a:insideV>
            <a:ln w="12700" cap="flat">
              <a:solidFill>
                <a:srgbClr val="C8C8C8"/>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000000"/>
        </a:fontRef>
        <a:srgbClr val="000000"/>
      </a:tcTxStyle>
      <a:tcStyle>
        <a:tcBdr>
          <a:left>
            <a:ln w="12700" cap="flat">
              <a:noFill/>
              <a:miter lim="400000"/>
            </a:ln>
          </a:left>
          <a:right>
            <a:ln w="12700" cap="flat">
              <a:solidFill>
                <a:srgbClr val="5A5F5E"/>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Col>
    <a:la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prstDash val="solid"/>
              <a:miter lim="400000"/>
            </a:ln>
          </a:top>
          <a:bottom>
            <a:ln w="12700" cap="flat">
              <a:noFill/>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lastRow>
    <a:fir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noFill/>
              <a:miter lim="400000"/>
            </a:ln>
          </a:top>
          <a:bottom>
            <a:ln w="12700" cap="flat">
              <a:solidFill>
                <a:srgbClr val="5A5F5E"/>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280" autoAdjust="0"/>
  </p:normalViewPr>
  <p:slideViewPr>
    <p:cSldViewPr snapToGrid="0">
      <p:cViewPr>
        <p:scale>
          <a:sx n="30" d="100"/>
          <a:sy n="30" d="100"/>
        </p:scale>
        <p:origin x="1020" y="58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38612B-CB3F-4AE9-9FDB-230266238F32}" type="doc">
      <dgm:prSet loTypeId="urn:microsoft.com/office/officeart/2005/8/layout/venn3" loCatId="relationship" qsTypeId="urn:microsoft.com/office/officeart/2005/8/quickstyle/simple1" qsCatId="simple" csTypeId="urn:microsoft.com/office/officeart/2005/8/colors/colorful5" csCatId="colorful" phldr="1"/>
      <dgm:spPr/>
      <dgm:t>
        <a:bodyPr/>
        <a:lstStyle/>
        <a:p>
          <a:endParaRPr lang="es-ES"/>
        </a:p>
      </dgm:t>
    </dgm:pt>
    <dgm:pt modelId="{165457B4-177C-458A-A135-90E539A17B66}">
      <dgm:prSet phldrT="[Texto]"/>
      <dgm:spPr/>
      <dgm:t>
        <a:bodyPr/>
        <a:lstStyle/>
        <a:p>
          <a:r>
            <a:rPr lang="es-ES" dirty="0"/>
            <a:t>Metadatos</a:t>
          </a:r>
        </a:p>
      </dgm:t>
    </dgm:pt>
    <dgm:pt modelId="{5A303405-5C51-437A-A4EB-4AE8A47E235F}" type="parTrans" cxnId="{8241C3E1-76B9-4964-A057-C75383BC76DF}">
      <dgm:prSet/>
      <dgm:spPr/>
      <dgm:t>
        <a:bodyPr/>
        <a:lstStyle/>
        <a:p>
          <a:endParaRPr lang="es-ES"/>
        </a:p>
      </dgm:t>
    </dgm:pt>
    <dgm:pt modelId="{F9AB1EFF-EE0E-48A3-BF7F-42A3D976C209}" type="sibTrans" cxnId="{8241C3E1-76B9-4964-A057-C75383BC76DF}">
      <dgm:prSet/>
      <dgm:spPr/>
      <dgm:t>
        <a:bodyPr/>
        <a:lstStyle/>
        <a:p>
          <a:endParaRPr lang="es-ES"/>
        </a:p>
      </dgm:t>
    </dgm:pt>
    <dgm:pt modelId="{77C50B32-4A7C-401A-B51E-F6F2F2407846}">
      <dgm:prSet phldrT="[Texto]"/>
      <dgm:spPr/>
      <dgm:t>
        <a:bodyPr/>
        <a:lstStyle/>
        <a:p>
          <a:r>
            <a:rPr lang="es-AR" dirty="0"/>
            <a:t>Construcción de la base de datos</a:t>
          </a:r>
          <a:endParaRPr lang="es-ES" dirty="0"/>
        </a:p>
      </dgm:t>
    </dgm:pt>
    <dgm:pt modelId="{F898C289-9AA0-4581-9389-F339AF09D69A}" type="parTrans" cxnId="{62CD2EA2-6347-4736-8044-48DF88B21BA0}">
      <dgm:prSet/>
      <dgm:spPr/>
      <dgm:t>
        <a:bodyPr/>
        <a:lstStyle/>
        <a:p>
          <a:endParaRPr lang="es-ES"/>
        </a:p>
      </dgm:t>
    </dgm:pt>
    <dgm:pt modelId="{4EAF004B-5397-49D6-9B97-1E27E8BF5090}" type="sibTrans" cxnId="{62CD2EA2-6347-4736-8044-48DF88B21BA0}">
      <dgm:prSet/>
      <dgm:spPr/>
      <dgm:t>
        <a:bodyPr/>
        <a:lstStyle/>
        <a:p>
          <a:endParaRPr lang="es-ES"/>
        </a:p>
      </dgm:t>
    </dgm:pt>
    <dgm:pt modelId="{69545136-AC38-491B-B93B-92E369C5F6C8}">
      <dgm:prSet phldrT="[Texto]"/>
      <dgm:spPr/>
      <dgm:t>
        <a:bodyPr/>
        <a:lstStyle/>
        <a:p>
          <a:r>
            <a:rPr lang="es-ES" dirty="0"/>
            <a:t>Manipulación</a:t>
          </a:r>
        </a:p>
      </dgm:t>
    </dgm:pt>
    <dgm:pt modelId="{C2C7CDEB-38AF-49D9-B73A-8BBCCE2DFE88}" type="parTrans" cxnId="{B80F662E-5474-4E75-8F0F-D97DD2E92C40}">
      <dgm:prSet/>
      <dgm:spPr/>
      <dgm:t>
        <a:bodyPr/>
        <a:lstStyle/>
        <a:p>
          <a:endParaRPr lang="es-ES"/>
        </a:p>
      </dgm:t>
    </dgm:pt>
    <dgm:pt modelId="{CE264238-FBC8-46F1-B4EF-E8E9FABD1C9D}" type="sibTrans" cxnId="{B80F662E-5474-4E75-8F0F-D97DD2E92C40}">
      <dgm:prSet/>
      <dgm:spPr/>
      <dgm:t>
        <a:bodyPr/>
        <a:lstStyle/>
        <a:p>
          <a:endParaRPr lang="es-ES"/>
        </a:p>
      </dgm:t>
    </dgm:pt>
    <dgm:pt modelId="{8DBC1ACA-99E8-423E-AA6E-9E8829BB83BC}">
      <dgm:prSet phldrT="[Texto]"/>
      <dgm:spPr/>
      <dgm:t>
        <a:bodyPr/>
        <a:lstStyle/>
        <a:p>
          <a:r>
            <a:rPr lang="es-ES" dirty="0"/>
            <a:t>Compartir datos</a:t>
          </a:r>
        </a:p>
      </dgm:t>
    </dgm:pt>
    <dgm:pt modelId="{772592FA-9988-4E61-9E5B-0AF172072ED6}" type="parTrans" cxnId="{BAB3DD9F-A866-42C6-B97F-B5B32B114EC8}">
      <dgm:prSet/>
      <dgm:spPr/>
      <dgm:t>
        <a:bodyPr/>
        <a:lstStyle/>
        <a:p>
          <a:endParaRPr lang="es-ES"/>
        </a:p>
      </dgm:t>
    </dgm:pt>
    <dgm:pt modelId="{8473FA99-3D67-47AD-8123-A3B9130F5986}" type="sibTrans" cxnId="{BAB3DD9F-A866-42C6-B97F-B5B32B114EC8}">
      <dgm:prSet/>
      <dgm:spPr/>
      <dgm:t>
        <a:bodyPr/>
        <a:lstStyle/>
        <a:p>
          <a:endParaRPr lang="es-ES"/>
        </a:p>
      </dgm:t>
    </dgm:pt>
    <dgm:pt modelId="{78080A65-4EA7-4C19-8EFE-062B64D96545}" type="pres">
      <dgm:prSet presAssocID="{2F38612B-CB3F-4AE9-9FDB-230266238F32}" presName="Name0" presStyleCnt="0">
        <dgm:presLayoutVars>
          <dgm:dir/>
          <dgm:resizeHandles val="exact"/>
        </dgm:presLayoutVars>
      </dgm:prSet>
      <dgm:spPr/>
    </dgm:pt>
    <dgm:pt modelId="{1F4CCFED-1EC3-47EE-8D5B-1E9E6E164FF8}" type="pres">
      <dgm:prSet presAssocID="{165457B4-177C-458A-A135-90E539A17B66}" presName="Name5" presStyleLbl="vennNode1" presStyleIdx="0" presStyleCnt="4">
        <dgm:presLayoutVars>
          <dgm:bulletEnabled val="1"/>
        </dgm:presLayoutVars>
      </dgm:prSet>
      <dgm:spPr/>
    </dgm:pt>
    <dgm:pt modelId="{DEC9E77A-1F74-4D21-B1A9-6B39288237CC}" type="pres">
      <dgm:prSet presAssocID="{F9AB1EFF-EE0E-48A3-BF7F-42A3D976C209}" presName="space" presStyleCnt="0"/>
      <dgm:spPr/>
    </dgm:pt>
    <dgm:pt modelId="{7D606CE4-226D-49BA-B29C-09C49B04D5C0}" type="pres">
      <dgm:prSet presAssocID="{77C50B32-4A7C-401A-B51E-F6F2F2407846}" presName="Name5" presStyleLbl="vennNode1" presStyleIdx="1" presStyleCnt="4">
        <dgm:presLayoutVars>
          <dgm:bulletEnabled val="1"/>
        </dgm:presLayoutVars>
      </dgm:prSet>
      <dgm:spPr/>
    </dgm:pt>
    <dgm:pt modelId="{D7B7FF8F-684B-4EBB-A3EB-9B21358965E2}" type="pres">
      <dgm:prSet presAssocID="{4EAF004B-5397-49D6-9B97-1E27E8BF5090}" presName="space" presStyleCnt="0"/>
      <dgm:spPr/>
    </dgm:pt>
    <dgm:pt modelId="{F5D40BF0-F002-4A64-A69C-FA2A7135D485}" type="pres">
      <dgm:prSet presAssocID="{69545136-AC38-491B-B93B-92E369C5F6C8}" presName="Name5" presStyleLbl="vennNode1" presStyleIdx="2" presStyleCnt="4">
        <dgm:presLayoutVars>
          <dgm:bulletEnabled val="1"/>
        </dgm:presLayoutVars>
      </dgm:prSet>
      <dgm:spPr/>
    </dgm:pt>
    <dgm:pt modelId="{DEA0FCA8-2ADB-4558-9A2A-6A19E22B1D4F}" type="pres">
      <dgm:prSet presAssocID="{CE264238-FBC8-46F1-B4EF-E8E9FABD1C9D}" presName="space" presStyleCnt="0"/>
      <dgm:spPr/>
    </dgm:pt>
    <dgm:pt modelId="{C180D730-3C7D-4449-A3DB-DD5E5724CC05}" type="pres">
      <dgm:prSet presAssocID="{8DBC1ACA-99E8-423E-AA6E-9E8829BB83BC}" presName="Name5" presStyleLbl="vennNode1" presStyleIdx="3" presStyleCnt="4">
        <dgm:presLayoutVars>
          <dgm:bulletEnabled val="1"/>
        </dgm:presLayoutVars>
      </dgm:prSet>
      <dgm:spPr/>
    </dgm:pt>
  </dgm:ptLst>
  <dgm:cxnLst>
    <dgm:cxn modelId="{72EA20F0-8232-4AF6-81AE-9277D2C54811}" type="presOf" srcId="{69545136-AC38-491B-B93B-92E369C5F6C8}" destId="{F5D40BF0-F002-4A64-A69C-FA2A7135D485}" srcOrd="0" destOrd="0" presId="urn:microsoft.com/office/officeart/2005/8/layout/venn3"/>
    <dgm:cxn modelId="{05E8B8DE-46F3-478F-9AF9-6DA27A940EEC}" type="presOf" srcId="{77C50B32-4A7C-401A-B51E-F6F2F2407846}" destId="{7D606CE4-226D-49BA-B29C-09C49B04D5C0}" srcOrd="0" destOrd="0" presId="urn:microsoft.com/office/officeart/2005/8/layout/venn3"/>
    <dgm:cxn modelId="{D4F0AAFC-9953-4E5F-BBC3-3B0D24082689}" type="presOf" srcId="{2F38612B-CB3F-4AE9-9FDB-230266238F32}" destId="{78080A65-4EA7-4C19-8EFE-062B64D96545}" srcOrd="0" destOrd="0" presId="urn:microsoft.com/office/officeart/2005/8/layout/venn3"/>
    <dgm:cxn modelId="{73E2C1DD-DD55-495C-89D5-8D7262148D19}" type="presOf" srcId="{165457B4-177C-458A-A135-90E539A17B66}" destId="{1F4CCFED-1EC3-47EE-8D5B-1E9E6E164FF8}" srcOrd="0" destOrd="0" presId="urn:microsoft.com/office/officeart/2005/8/layout/venn3"/>
    <dgm:cxn modelId="{AA4899BF-E0B8-4107-8D67-1E2C96312DE0}" type="presOf" srcId="{8DBC1ACA-99E8-423E-AA6E-9E8829BB83BC}" destId="{C180D730-3C7D-4449-A3DB-DD5E5724CC05}" srcOrd="0" destOrd="0" presId="urn:microsoft.com/office/officeart/2005/8/layout/venn3"/>
    <dgm:cxn modelId="{B80F662E-5474-4E75-8F0F-D97DD2E92C40}" srcId="{2F38612B-CB3F-4AE9-9FDB-230266238F32}" destId="{69545136-AC38-491B-B93B-92E369C5F6C8}" srcOrd="2" destOrd="0" parTransId="{C2C7CDEB-38AF-49D9-B73A-8BBCCE2DFE88}" sibTransId="{CE264238-FBC8-46F1-B4EF-E8E9FABD1C9D}"/>
    <dgm:cxn modelId="{8241C3E1-76B9-4964-A057-C75383BC76DF}" srcId="{2F38612B-CB3F-4AE9-9FDB-230266238F32}" destId="{165457B4-177C-458A-A135-90E539A17B66}" srcOrd="0" destOrd="0" parTransId="{5A303405-5C51-437A-A4EB-4AE8A47E235F}" sibTransId="{F9AB1EFF-EE0E-48A3-BF7F-42A3D976C209}"/>
    <dgm:cxn modelId="{62CD2EA2-6347-4736-8044-48DF88B21BA0}" srcId="{2F38612B-CB3F-4AE9-9FDB-230266238F32}" destId="{77C50B32-4A7C-401A-B51E-F6F2F2407846}" srcOrd="1" destOrd="0" parTransId="{F898C289-9AA0-4581-9389-F339AF09D69A}" sibTransId="{4EAF004B-5397-49D6-9B97-1E27E8BF5090}"/>
    <dgm:cxn modelId="{BAB3DD9F-A866-42C6-B97F-B5B32B114EC8}" srcId="{2F38612B-CB3F-4AE9-9FDB-230266238F32}" destId="{8DBC1ACA-99E8-423E-AA6E-9E8829BB83BC}" srcOrd="3" destOrd="0" parTransId="{772592FA-9988-4E61-9E5B-0AF172072ED6}" sibTransId="{8473FA99-3D67-47AD-8123-A3B9130F5986}"/>
    <dgm:cxn modelId="{F62B0C62-6BD9-4721-BAFA-70CB7F33B060}" type="presParOf" srcId="{78080A65-4EA7-4C19-8EFE-062B64D96545}" destId="{1F4CCFED-1EC3-47EE-8D5B-1E9E6E164FF8}" srcOrd="0" destOrd="0" presId="urn:microsoft.com/office/officeart/2005/8/layout/venn3"/>
    <dgm:cxn modelId="{77E5FD21-9C11-43B6-8E9B-CE2E490BE815}" type="presParOf" srcId="{78080A65-4EA7-4C19-8EFE-062B64D96545}" destId="{DEC9E77A-1F74-4D21-B1A9-6B39288237CC}" srcOrd="1" destOrd="0" presId="urn:microsoft.com/office/officeart/2005/8/layout/venn3"/>
    <dgm:cxn modelId="{08D7A93E-1EC2-4769-B8D4-DE82330A9E37}" type="presParOf" srcId="{78080A65-4EA7-4C19-8EFE-062B64D96545}" destId="{7D606CE4-226D-49BA-B29C-09C49B04D5C0}" srcOrd="2" destOrd="0" presId="urn:microsoft.com/office/officeart/2005/8/layout/venn3"/>
    <dgm:cxn modelId="{7EE4D65D-45BF-40C7-9261-3E23BCC2E615}" type="presParOf" srcId="{78080A65-4EA7-4C19-8EFE-062B64D96545}" destId="{D7B7FF8F-684B-4EBB-A3EB-9B21358965E2}" srcOrd="3" destOrd="0" presId="urn:microsoft.com/office/officeart/2005/8/layout/venn3"/>
    <dgm:cxn modelId="{00711F61-0B2C-4FB3-88A7-12523D24AE26}" type="presParOf" srcId="{78080A65-4EA7-4C19-8EFE-062B64D96545}" destId="{F5D40BF0-F002-4A64-A69C-FA2A7135D485}" srcOrd="4" destOrd="0" presId="urn:microsoft.com/office/officeart/2005/8/layout/venn3"/>
    <dgm:cxn modelId="{D8E08CA8-B078-4844-B6CB-AFDB6C6E473B}" type="presParOf" srcId="{78080A65-4EA7-4C19-8EFE-062B64D96545}" destId="{DEA0FCA8-2ADB-4558-9A2A-6A19E22B1D4F}" srcOrd="5" destOrd="0" presId="urn:microsoft.com/office/officeart/2005/8/layout/venn3"/>
    <dgm:cxn modelId="{6AB0E9BC-3181-49CC-9FD0-426BE0EE12ED}" type="presParOf" srcId="{78080A65-4EA7-4C19-8EFE-062B64D96545}" destId="{C180D730-3C7D-4449-A3DB-DD5E5724CC05}"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B6045E9-3544-44B0-BAB3-87C30D24F214}"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s-ES"/>
        </a:p>
      </dgm:t>
    </dgm:pt>
    <dgm:pt modelId="{1194B9A7-A99A-4A0E-B855-C4148E991238}">
      <dgm:prSet custT="1"/>
      <dgm:spPr/>
      <dgm:t>
        <a:bodyPr/>
        <a:lstStyle/>
        <a:p>
          <a:r>
            <a:rPr lang="es-AR" sz="3600" b="1" i="0" baseline="0"/>
            <a:t>Pérdida de integridad.</a:t>
          </a:r>
          <a:endParaRPr lang="es-ES" sz="3600"/>
        </a:p>
      </dgm:t>
    </dgm:pt>
    <dgm:pt modelId="{C5D48DC0-2B14-4D18-900D-63E2D02AFC33}" type="parTrans" cxnId="{6CD3F3D8-3CCF-412A-98EB-75804CE28820}">
      <dgm:prSet/>
      <dgm:spPr/>
      <dgm:t>
        <a:bodyPr/>
        <a:lstStyle/>
        <a:p>
          <a:endParaRPr lang="es-ES" sz="2800"/>
        </a:p>
      </dgm:t>
    </dgm:pt>
    <dgm:pt modelId="{96CC6406-2B75-49CD-BD56-508437244679}" type="sibTrans" cxnId="{6CD3F3D8-3CCF-412A-98EB-75804CE28820}">
      <dgm:prSet/>
      <dgm:spPr/>
      <dgm:t>
        <a:bodyPr/>
        <a:lstStyle/>
        <a:p>
          <a:endParaRPr lang="es-ES" sz="2800"/>
        </a:p>
      </dgm:t>
    </dgm:pt>
    <dgm:pt modelId="{4CBF8FA4-D8E5-4B88-875A-1DD86C559D2B}">
      <dgm:prSet custT="1"/>
      <dgm:spPr/>
      <dgm:t>
        <a:bodyPr/>
        <a:lstStyle/>
        <a:p>
          <a:r>
            <a:rPr lang="es-AR" sz="3600" b="1" i="0" baseline="0" dirty="0"/>
            <a:t>Pérdida de disponibilidad. </a:t>
          </a:r>
          <a:endParaRPr lang="es-ES" sz="3600" dirty="0"/>
        </a:p>
      </dgm:t>
    </dgm:pt>
    <dgm:pt modelId="{3847120E-DF82-492C-A345-941E74F9C469}" type="parTrans" cxnId="{DC32E1A5-4364-4A4A-AB3A-6E822F0A7959}">
      <dgm:prSet/>
      <dgm:spPr/>
      <dgm:t>
        <a:bodyPr/>
        <a:lstStyle/>
        <a:p>
          <a:endParaRPr lang="es-ES" sz="2800"/>
        </a:p>
      </dgm:t>
    </dgm:pt>
    <dgm:pt modelId="{4676CE7E-6AF6-4E82-BD71-B446F5D161B6}" type="sibTrans" cxnId="{DC32E1A5-4364-4A4A-AB3A-6E822F0A7959}">
      <dgm:prSet/>
      <dgm:spPr/>
      <dgm:t>
        <a:bodyPr/>
        <a:lstStyle/>
        <a:p>
          <a:endParaRPr lang="es-ES" sz="2800"/>
        </a:p>
      </dgm:t>
    </dgm:pt>
    <dgm:pt modelId="{7BE4B194-38A5-4756-8470-A97E4EADC142}">
      <dgm:prSet custT="1"/>
      <dgm:spPr/>
      <dgm:t>
        <a:bodyPr/>
        <a:lstStyle/>
        <a:p>
          <a:r>
            <a:rPr lang="es-AR" sz="3600" b="1" i="0" baseline="0"/>
            <a:t>Pérdida de confidencialidad</a:t>
          </a:r>
          <a:endParaRPr lang="es-ES" sz="3600"/>
        </a:p>
      </dgm:t>
    </dgm:pt>
    <dgm:pt modelId="{4064743E-F945-45F0-AF83-F8B24AE72B1E}" type="parTrans" cxnId="{0DEA1D02-25DE-46BB-99AB-C1F76DEC32FF}">
      <dgm:prSet/>
      <dgm:spPr/>
      <dgm:t>
        <a:bodyPr/>
        <a:lstStyle/>
        <a:p>
          <a:endParaRPr lang="es-ES" sz="2800"/>
        </a:p>
      </dgm:t>
    </dgm:pt>
    <dgm:pt modelId="{CBF3B2D7-2EF2-4CC9-946D-7D71E6521DB0}" type="sibTrans" cxnId="{0DEA1D02-25DE-46BB-99AB-C1F76DEC32FF}">
      <dgm:prSet/>
      <dgm:spPr/>
      <dgm:t>
        <a:bodyPr/>
        <a:lstStyle/>
        <a:p>
          <a:endParaRPr lang="es-ES" sz="2800"/>
        </a:p>
      </dgm:t>
    </dgm:pt>
    <dgm:pt modelId="{633FEA94-321A-4223-9CB0-6B03997E9354}" type="pres">
      <dgm:prSet presAssocID="{3B6045E9-3544-44B0-BAB3-87C30D24F214}" presName="diagram" presStyleCnt="0">
        <dgm:presLayoutVars>
          <dgm:dir/>
          <dgm:resizeHandles val="exact"/>
        </dgm:presLayoutVars>
      </dgm:prSet>
      <dgm:spPr/>
    </dgm:pt>
    <dgm:pt modelId="{3B4C2813-35B9-41DF-9C0D-2A9BCB5854B0}" type="pres">
      <dgm:prSet presAssocID="{1194B9A7-A99A-4A0E-B855-C4148E991238}" presName="node" presStyleLbl="node1" presStyleIdx="0" presStyleCnt="3">
        <dgm:presLayoutVars>
          <dgm:bulletEnabled val="1"/>
        </dgm:presLayoutVars>
      </dgm:prSet>
      <dgm:spPr/>
    </dgm:pt>
    <dgm:pt modelId="{1B996408-677C-45CE-8285-27654E9F3992}" type="pres">
      <dgm:prSet presAssocID="{96CC6406-2B75-49CD-BD56-508437244679}" presName="sibTrans" presStyleCnt="0"/>
      <dgm:spPr/>
    </dgm:pt>
    <dgm:pt modelId="{C541C0DF-4B09-4B91-AD52-5F47B697E78D}" type="pres">
      <dgm:prSet presAssocID="{4CBF8FA4-D8E5-4B88-875A-1DD86C559D2B}" presName="node" presStyleLbl="node1" presStyleIdx="1" presStyleCnt="3">
        <dgm:presLayoutVars>
          <dgm:bulletEnabled val="1"/>
        </dgm:presLayoutVars>
      </dgm:prSet>
      <dgm:spPr/>
    </dgm:pt>
    <dgm:pt modelId="{5BC5443F-72D0-4F3C-BF2F-CCC25A51ADB3}" type="pres">
      <dgm:prSet presAssocID="{4676CE7E-6AF6-4E82-BD71-B446F5D161B6}" presName="sibTrans" presStyleCnt="0"/>
      <dgm:spPr/>
    </dgm:pt>
    <dgm:pt modelId="{7C19EC5F-4F78-44FE-8EC9-3C130D39FCAA}" type="pres">
      <dgm:prSet presAssocID="{7BE4B194-38A5-4756-8470-A97E4EADC142}" presName="node" presStyleLbl="node1" presStyleIdx="2" presStyleCnt="3">
        <dgm:presLayoutVars>
          <dgm:bulletEnabled val="1"/>
        </dgm:presLayoutVars>
      </dgm:prSet>
      <dgm:spPr/>
    </dgm:pt>
  </dgm:ptLst>
  <dgm:cxnLst>
    <dgm:cxn modelId="{4DA2E53A-765C-45C8-A059-D9DD6A111E9A}" type="presOf" srcId="{7BE4B194-38A5-4756-8470-A97E4EADC142}" destId="{7C19EC5F-4F78-44FE-8EC9-3C130D39FCAA}" srcOrd="0" destOrd="0" presId="urn:microsoft.com/office/officeart/2005/8/layout/default"/>
    <dgm:cxn modelId="{05503D68-60A0-4A4B-ACAA-13DF8F29836F}" type="presOf" srcId="{3B6045E9-3544-44B0-BAB3-87C30D24F214}" destId="{633FEA94-321A-4223-9CB0-6B03997E9354}" srcOrd="0" destOrd="0" presId="urn:microsoft.com/office/officeart/2005/8/layout/default"/>
    <dgm:cxn modelId="{4F0E5034-7787-4085-A638-084E3B01A310}" type="presOf" srcId="{1194B9A7-A99A-4A0E-B855-C4148E991238}" destId="{3B4C2813-35B9-41DF-9C0D-2A9BCB5854B0}" srcOrd="0" destOrd="0" presId="urn:microsoft.com/office/officeart/2005/8/layout/default"/>
    <dgm:cxn modelId="{DC32E1A5-4364-4A4A-AB3A-6E822F0A7959}" srcId="{3B6045E9-3544-44B0-BAB3-87C30D24F214}" destId="{4CBF8FA4-D8E5-4B88-875A-1DD86C559D2B}" srcOrd="1" destOrd="0" parTransId="{3847120E-DF82-492C-A345-941E74F9C469}" sibTransId="{4676CE7E-6AF6-4E82-BD71-B446F5D161B6}"/>
    <dgm:cxn modelId="{0DEA1D02-25DE-46BB-99AB-C1F76DEC32FF}" srcId="{3B6045E9-3544-44B0-BAB3-87C30D24F214}" destId="{7BE4B194-38A5-4756-8470-A97E4EADC142}" srcOrd="2" destOrd="0" parTransId="{4064743E-F945-45F0-AF83-F8B24AE72B1E}" sibTransId="{CBF3B2D7-2EF2-4CC9-946D-7D71E6521DB0}"/>
    <dgm:cxn modelId="{754BA0E8-6696-41F8-B353-1A45770E8E38}" type="presOf" srcId="{4CBF8FA4-D8E5-4B88-875A-1DD86C559D2B}" destId="{C541C0DF-4B09-4B91-AD52-5F47B697E78D}" srcOrd="0" destOrd="0" presId="urn:microsoft.com/office/officeart/2005/8/layout/default"/>
    <dgm:cxn modelId="{6CD3F3D8-3CCF-412A-98EB-75804CE28820}" srcId="{3B6045E9-3544-44B0-BAB3-87C30D24F214}" destId="{1194B9A7-A99A-4A0E-B855-C4148E991238}" srcOrd="0" destOrd="0" parTransId="{C5D48DC0-2B14-4D18-900D-63E2D02AFC33}" sibTransId="{96CC6406-2B75-49CD-BD56-508437244679}"/>
    <dgm:cxn modelId="{DA012B44-F7B5-47A4-AF32-0C27F43FD85A}" type="presParOf" srcId="{633FEA94-321A-4223-9CB0-6B03997E9354}" destId="{3B4C2813-35B9-41DF-9C0D-2A9BCB5854B0}" srcOrd="0" destOrd="0" presId="urn:microsoft.com/office/officeart/2005/8/layout/default"/>
    <dgm:cxn modelId="{C53DDCF7-0CE9-435D-AE9C-D092275E908A}" type="presParOf" srcId="{633FEA94-321A-4223-9CB0-6B03997E9354}" destId="{1B996408-677C-45CE-8285-27654E9F3992}" srcOrd="1" destOrd="0" presId="urn:microsoft.com/office/officeart/2005/8/layout/default"/>
    <dgm:cxn modelId="{5883A020-6C22-4ED8-A91F-A784B21E4E5E}" type="presParOf" srcId="{633FEA94-321A-4223-9CB0-6B03997E9354}" destId="{C541C0DF-4B09-4B91-AD52-5F47B697E78D}" srcOrd="2" destOrd="0" presId="urn:microsoft.com/office/officeart/2005/8/layout/default"/>
    <dgm:cxn modelId="{20F0043A-E75A-4D71-848D-E50C9D8832C9}" type="presParOf" srcId="{633FEA94-321A-4223-9CB0-6B03997E9354}" destId="{5BC5443F-72D0-4F3C-BF2F-CCC25A51ADB3}" srcOrd="3" destOrd="0" presId="urn:microsoft.com/office/officeart/2005/8/layout/default"/>
    <dgm:cxn modelId="{193D82C2-8BA7-4FAE-8930-FFE45FE8A0DD}" type="presParOf" srcId="{633FEA94-321A-4223-9CB0-6B03997E9354}" destId="{7C19EC5F-4F78-44FE-8EC9-3C130D39FCAA}" srcOrd="4" destOrd="0" presId="urn:microsoft.com/office/officeart/2005/8/layout/defaul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CBF42B5-E7EC-4C7A-81F5-00CCC34F93E2}" type="doc">
      <dgm:prSet loTypeId="urn:microsoft.com/office/officeart/2005/8/layout/venn3" loCatId="relationship" qsTypeId="urn:microsoft.com/office/officeart/2005/8/quickstyle/simple1" qsCatId="simple" csTypeId="urn:microsoft.com/office/officeart/2005/8/colors/colorful1" csCatId="colorful" phldr="1"/>
      <dgm:spPr/>
      <dgm:t>
        <a:bodyPr/>
        <a:lstStyle/>
        <a:p>
          <a:endParaRPr lang="es-ES"/>
        </a:p>
      </dgm:t>
    </dgm:pt>
    <dgm:pt modelId="{8FEE76C3-8912-4889-A413-820650D979F1}">
      <dgm:prSet phldrT="[Texto]" custT="1"/>
      <dgm:spPr/>
      <dgm:t>
        <a:bodyPr/>
        <a:lstStyle/>
        <a:p>
          <a:r>
            <a:rPr lang="es-ES" sz="4400" dirty="0"/>
            <a:t>Consultas</a:t>
          </a:r>
        </a:p>
      </dgm:t>
    </dgm:pt>
    <dgm:pt modelId="{A2F128FC-2246-4640-9112-A6CD206C8D3F}" type="parTrans" cxnId="{F6A595EE-BF80-4C85-B88D-E4E86C544413}">
      <dgm:prSet/>
      <dgm:spPr/>
      <dgm:t>
        <a:bodyPr/>
        <a:lstStyle/>
        <a:p>
          <a:endParaRPr lang="es-ES" sz="3200"/>
        </a:p>
      </dgm:t>
    </dgm:pt>
    <dgm:pt modelId="{5CA173DC-1258-48AF-807D-195F37C2E4A9}" type="sibTrans" cxnId="{F6A595EE-BF80-4C85-B88D-E4E86C544413}">
      <dgm:prSet/>
      <dgm:spPr/>
      <dgm:t>
        <a:bodyPr/>
        <a:lstStyle/>
        <a:p>
          <a:endParaRPr lang="es-ES" sz="3200"/>
        </a:p>
      </dgm:t>
    </dgm:pt>
    <dgm:pt modelId="{D6AAF220-C9CA-4A31-8C21-EBA7D79F7812}">
      <dgm:prSet phldrT="[Texto]" custT="1"/>
      <dgm:spPr/>
      <dgm:t>
        <a:bodyPr/>
        <a:lstStyle/>
        <a:p>
          <a:r>
            <a:rPr lang="es-ES" sz="4400" dirty="0" err="1"/>
            <a:t>Transaccio-nes</a:t>
          </a:r>
          <a:endParaRPr lang="es-ES" sz="4400" dirty="0"/>
        </a:p>
      </dgm:t>
    </dgm:pt>
    <dgm:pt modelId="{4A8ED5C8-05A2-4BBF-ADC0-CF81181EED9D}" type="parTrans" cxnId="{5E1734CF-BE9D-418A-8020-89424FC7C66E}">
      <dgm:prSet/>
      <dgm:spPr/>
      <dgm:t>
        <a:bodyPr/>
        <a:lstStyle/>
        <a:p>
          <a:endParaRPr lang="es-ES" sz="3200"/>
        </a:p>
      </dgm:t>
    </dgm:pt>
    <dgm:pt modelId="{B2F573E1-C309-42DA-B0DF-03D759714B9A}" type="sibTrans" cxnId="{5E1734CF-BE9D-418A-8020-89424FC7C66E}">
      <dgm:prSet/>
      <dgm:spPr/>
      <dgm:t>
        <a:bodyPr/>
        <a:lstStyle/>
        <a:p>
          <a:endParaRPr lang="es-ES" sz="3200"/>
        </a:p>
      </dgm:t>
    </dgm:pt>
    <dgm:pt modelId="{E7361846-FFCD-479A-852E-70A38FA1DE88}">
      <dgm:prSet phldrT="[Texto]" custT="1"/>
      <dgm:spPr/>
      <dgm:t>
        <a:bodyPr/>
        <a:lstStyle/>
        <a:p>
          <a:r>
            <a:rPr lang="es-ES" sz="4400" dirty="0"/>
            <a:t>Protección</a:t>
          </a:r>
        </a:p>
      </dgm:t>
    </dgm:pt>
    <dgm:pt modelId="{EF0D2584-D28A-4F5B-A1F4-BEC7DDC839F6}" type="parTrans" cxnId="{033CFE7A-7FDE-4D7E-80C1-C8B1F54621DB}">
      <dgm:prSet/>
      <dgm:spPr/>
      <dgm:t>
        <a:bodyPr/>
        <a:lstStyle/>
        <a:p>
          <a:endParaRPr lang="es-ES" sz="3200"/>
        </a:p>
      </dgm:t>
    </dgm:pt>
    <dgm:pt modelId="{85F152E6-F6F6-44BF-858A-2FE717BD8F90}" type="sibTrans" cxnId="{033CFE7A-7FDE-4D7E-80C1-C8B1F54621DB}">
      <dgm:prSet/>
      <dgm:spPr/>
      <dgm:t>
        <a:bodyPr/>
        <a:lstStyle/>
        <a:p>
          <a:endParaRPr lang="es-ES" sz="3200"/>
        </a:p>
      </dgm:t>
    </dgm:pt>
    <dgm:pt modelId="{200A0CE0-71E6-43C0-9CB2-4AC5DBCD1E0A}">
      <dgm:prSet phldrT="[Texto]" custT="1"/>
      <dgm:spPr/>
      <dgm:t>
        <a:bodyPr/>
        <a:lstStyle/>
        <a:p>
          <a:r>
            <a:rPr lang="es-ES" sz="4400" dirty="0" err="1"/>
            <a:t>Manteni</a:t>
          </a:r>
          <a:r>
            <a:rPr lang="es-ES" sz="4400" dirty="0"/>
            <a:t>-miento</a:t>
          </a:r>
        </a:p>
      </dgm:t>
    </dgm:pt>
    <dgm:pt modelId="{762598F5-9935-4ADA-B7A9-05004F6D1BF9}" type="parTrans" cxnId="{17E58FE8-96C9-4FE2-804F-A7C441D87528}">
      <dgm:prSet/>
      <dgm:spPr/>
      <dgm:t>
        <a:bodyPr/>
        <a:lstStyle/>
        <a:p>
          <a:endParaRPr lang="es-ES" sz="3200"/>
        </a:p>
      </dgm:t>
    </dgm:pt>
    <dgm:pt modelId="{0638641B-2940-4FE5-9029-F355A86FE84B}" type="sibTrans" cxnId="{17E58FE8-96C9-4FE2-804F-A7C441D87528}">
      <dgm:prSet/>
      <dgm:spPr/>
      <dgm:t>
        <a:bodyPr/>
        <a:lstStyle/>
        <a:p>
          <a:endParaRPr lang="es-ES" sz="3200"/>
        </a:p>
      </dgm:t>
    </dgm:pt>
    <dgm:pt modelId="{1A557E45-C804-4237-8DC1-7ECE11E308E0}" type="pres">
      <dgm:prSet presAssocID="{1CBF42B5-E7EC-4C7A-81F5-00CCC34F93E2}" presName="Name0" presStyleCnt="0">
        <dgm:presLayoutVars>
          <dgm:dir/>
          <dgm:resizeHandles val="exact"/>
        </dgm:presLayoutVars>
      </dgm:prSet>
      <dgm:spPr/>
    </dgm:pt>
    <dgm:pt modelId="{FAFF7C49-38E3-4E8D-9C1F-634D8D17A2A3}" type="pres">
      <dgm:prSet presAssocID="{8FEE76C3-8912-4889-A413-820650D979F1}" presName="Name5" presStyleLbl="vennNode1" presStyleIdx="0" presStyleCnt="4">
        <dgm:presLayoutVars>
          <dgm:bulletEnabled val="1"/>
        </dgm:presLayoutVars>
      </dgm:prSet>
      <dgm:spPr/>
    </dgm:pt>
    <dgm:pt modelId="{D3B689F8-6935-44FC-9905-6BB12E911343}" type="pres">
      <dgm:prSet presAssocID="{5CA173DC-1258-48AF-807D-195F37C2E4A9}" presName="space" presStyleCnt="0"/>
      <dgm:spPr/>
    </dgm:pt>
    <dgm:pt modelId="{69F69C0C-801E-4B82-B71B-F488F4EC5FD4}" type="pres">
      <dgm:prSet presAssocID="{D6AAF220-C9CA-4A31-8C21-EBA7D79F7812}" presName="Name5" presStyleLbl="vennNode1" presStyleIdx="1" presStyleCnt="4">
        <dgm:presLayoutVars>
          <dgm:bulletEnabled val="1"/>
        </dgm:presLayoutVars>
      </dgm:prSet>
      <dgm:spPr/>
    </dgm:pt>
    <dgm:pt modelId="{FB6F5C0C-3610-4D75-B909-85E72A9F52E0}" type="pres">
      <dgm:prSet presAssocID="{B2F573E1-C309-42DA-B0DF-03D759714B9A}" presName="space" presStyleCnt="0"/>
      <dgm:spPr/>
    </dgm:pt>
    <dgm:pt modelId="{67EF806A-4C06-407F-95AF-07F6EB9961E1}" type="pres">
      <dgm:prSet presAssocID="{E7361846-FFCD-479A-852E-70A38FA1DE88}" presName="Name5" presStyleLbl="vennNode1" presStyleIdx="2" presStyleCnt="4">
        <dgm:presLayoutVars>
          <dgm:bulletEnabled val="1"/>
        </dgm:presLayoutVars>
      </dgm:prSet>
      <dgm:spPr/>
    </dgm:pt>
    <dgm:pt modelId="{42F89466-5F25-4F3A-AB22-893DC2EC24B2}" type="pres">
      <dgm:prSet presAssocID="{85F152E6-F6F6-44BF-858A-2FE717BD8F90}" presName="space" presStyleCnt="0"/>
      <dgm:spPr/>
    </dgm:pt>
    <dgm:pt modelId="{486F4853-5A9D-4C2C-93AE-8D49D89DDFEF}" type="pres">
      <dgm:prSet presAssocID="{200A0CE0-71E6-43C0-9CB2-4AC5DBCD1E0A}" presName="Name5" presStyleLbl="vennNode1" presStyleIdx="3" presStyleCnt="4">
        <dgm:presLayoutVars>
          <dgm:bulletEnabled val="1"/>
        </dgm:presLayoutVars>
      </dgm:prSet>
      <dgm:spPr/>
    </dgm:pt>
  </dgm:ptLst>
  <dgm:cxnLst>
    <dgm:cxn modelId="{033CFE7A-7FDE-4D7E-80C1-C8B1F54621DB}" srcId="{1CBF42B5-E7EC-4C7A-81F5-00CCC34F93E2}" destId="{E7361846-FFCD-479A-852E-70A38FA1DE88}" srcOrd="2" destOrd="0" parTransId="{EF0D2584-D28A-4F5B-A1F4-BEC7DDC839F6}" sibTransId="{85F152E6-F6F6-44BF-858A-2FE717BD8F90}"/>
    <dgm:cxn modelId="{2E5A11C6-DB64-470D-B515-40BA5D225B00}" type="presOf" srcId="{D6AAF220-C9CA-4A31-8C21-EBA7D79F7812}" destId="{69F69C0C-801E-4B82-B71B-F488F4EC5FD4}" srcOrd="0" destOrd="0" presId="urn:microsoft.com/office/officeart/2005/8/layout/venn3"/>
    <dgm:cxn modelId="{BE6DDA8D-266C-41B1-B0B1-703E3256F695}" type="presOf" srcId="{8FEE76C3-8912-4889-A413-820650D979F1}" destId="{FAFF7C49-38E3-4E8D-9C1F-634D8D17A2A3}" srcOrd="0" destOrd="0" presId="urn:microsoft.com/office/officeart/2005/8/layout/venn3"/>
    <dgm:cxn modelId="{8830F16A-F433-4A40-AFB0-0FADA6654B56}" type="presOf" srcId="{1CBF42B5-E7EC-4C7A-81F5-00CCC34F93E2}" destId="{1A557E45-C804-4237-8DC1-7ECE11E308E0}" srcOrd="0" destOrd="0" presId="urn:microsoft.com/office/officeart/2005/8/layout/venn3"/>
    <dgm:cxn modelId="{F6A595EE-BF80-4C85-B88D-E4E86C544413}" srcId="{1CBF42B5-E7EC-4C7A-81F5-00CCC34F93E2}" destId="{8FEE76C3-8912-4889-A413-820650D979F1}" srcOrd="0" destOrd="0" parTransId="{A2F128FC-2246-4640-9112-A6CD206C8D3F}" sibTransId="{5CA173DC-1258-48AF-807D-195F37C2E4A9}"/>
    <dgm:cxn modelId="{17E58FE8-96C9-4FE2-804F-A7C441D87528}" srcId="{1CBF42B5-E7EC-4C7A-81F5-00CCC34F93E2}" destId="{200A0CE0-71E6-43C0-9CB2-4AC5DBCD1E0A}" srcOrd="3" destOrd="0" parTransId="{762598F5-9935-4ADA-B7A9-05004F6D1BF9}" sibTransId="{0638641B-2940-4FE5-9029-F355A86FE84B}"/>
    <dgm:cxn modelId="{B3C52552-1BCA-49B0-9450-E76D0C298FE6}" type="presOf" srcId="{200A0CE0-71E6-43C0-9CB2-4AC5DBCD1E0A}" destId="{486F4853-5A9D-4C2C-93AE-8D49D89DDFEF}" srcOrd="0" destOrd="0" presId="urn:microsoft.com/office/officeart/2005/8/layout/venn3"/>
    <dgm:cxn modelId="{85F32621-F5D5-48EA-9A8B-0F5B3D57212F}" type="presOf" srcId="{E7361846-FFCD-479A-852E-70A38FA1DE88}" destId="{67EF806A-4C06-407F-95AF-07F6EB9961E1}" srcOrd="0" destOrd="0" presId="urn:microsoft.com/office/officeart/2005/8/layout/venn3"/>
    <dgm:cxn modelId="{5E1734CF-BE9D-418A-8020-89424FC7C66E}" srcId="{1CBF42B5-E7EC-4C7A-81F5-00CCC34F93E2}" destId="{D6AAF220-C9CA-4A31-8C21-EBA7D79F7812}" srcOrd="1" destOrd="0" parTransId="{4A8ED5C8-05A2-4BBF-ADC0-CF81181EED9D}" sibTransId="{B2F573E1-C309-42DA-B0DF-03D759714B9A}"/>
    <dgm:cxn modelId="{3F17FA55-522F-4A8E-B098-A9C902977141}" type="presParOf" srcId="{1A557E45-C804-4237-8DC1-7ECE11E308E0}" destId="{FAFF7C49-38E3-4E8D-9C1F-634D8D17A2A3}" srcOrd="0" destOrd="0" presId="urn:microsoft.com/office/officeart/2005/8/layout/venn3"/>
    <dgm:cxn modelId="{BBCE27C0-91F1-4F82-9D53-CEAC87B74591}" type="presParOf" srcId="{1A557E45-C804-4237-8DC1-7ECE11E308E0}" destId="{D3B689F8-6935-44FC-9905-6BB12E911343}" srcOrd="1" destOrd="0" presId="urn:microsoft.com/office/officeart/2005/8/layout/venn3"/>
    <dgm:cxn modelId="{FD1062D2-E787-40E1-9C5D-8C09108B6E0A}" type="presParOf" srcId="{1A557E45-C804-4237-8DC1-7ECE11E308E0}" destId="{69F69C0C-801E-4B82-B71B-F488F4EC5FD4}" srcOrd="2" destOrd="0" presId="urn:microsoft.com/office/officeart/2005/8/layout/venn3"/>
    <dgm:cxn modelId="{C191A116-4A17-4870-A9CE-F5B93FB31D57}" type="presParOf" srcId="{1A557E45-C804-4237-8DC1-7ECE11E308E0}" destId="{FB6F5C0C-3610-4D75-B909-85E72A9F52E0}" srcOrd="3" destOrd="0" presId="urn:microsoft.com/office/officeart/2005/8/layout/venn3"/>
    <dgm:cxn modelId="{D003FF6E-201A-4AA8-ADA9-8688E158D109}" type="presParOf" srcId="{1A557E45-C804-4237-8DC1-7ECE11E308E0}" destId="{67EF806A-4C06-407F-95AF-07F6EB9961E1}" srcOrd="4" destOrd="0" presId="urn:microsoft.com/office/officeart/2005/8/layout/venn3"/>
    <dgm:cxn modelId="{1E08412D-95F9-440E-A3C2-F399562B3D33}" type="presParOf" srcId="{1A557E45-C804-4237-8DC1-7ECE11E308E0}" destId="{42F89466-5F25-4F3A-AB22-893DC2EC24B2}" srcOrd="5" destOrd="0" presId="urn:microsoft.com/office/officeart/2005/8/layout/venn3"/>
    <dgm:cxn modelId="{0CFAD91E-F2F4-440A-99C0-B88141B75C94}" type="presParOf" srcId="{1A557E45-C804-4237-8DC1-7ECE11E308E0}" destId="{486F4853-5A9D-4C2C-93AE-8D49D89DDFEF}" srcOrd="6" destOrd="0" presId="urn:microsoft.com/office/officeart/2005/8/layout/ven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BB2A8A3-5E5F-44D1-8D8B-E487A9074F62}" type="doc">
      <dgm:prSet loTypeId="urn:microsoft.com/office/officeart/2005/8/layout/vList2" loCatId="list" qsTypeId="urn:microsoft.com/office/officeart/2005/8/quickstyle/simple1" qsCatId="simple" csTypeId="urn:microsoft.com/office/officeart/2005/8/colors/colorful3" csCatId="colorful" phldr="1"/>
      <dgm:spPr/>
      <dgm:t>
        <a:bodyPr/>
        <a:lstStyle/>
        <a:p>
          <a:endParaRPr lang="es-ES"/>
        </a:p>
      </dgm:t>
    </dgm:pt>
    <dgm:pt modelId="{FED88BFF-AB97-4254-8F9C-E28387D7F874}">
      <dgm:prSet/>
      <dgm:spPr/>
      <dgm:t>
        <a:bodyPr/>
        <a:lstStyle/>
        <a:p>
          <a:pPr algn="ctr"/>
          <a:r>
            <a:rPr lang="es-AR" b="1" i="0" baseline="0" dirty="0"/>
            <a:t>TRANSACCIONES</a:t>
          </a:r>
          <a:endParaRPr lang="es-ES" dirty="0"/>
        </a:p>
      </dgm:t>
    </dgm:pt>
    <dgm:pt modelId="{6FCD5082-AC2D-4F6D-86E9-459D80BEF722}" type="parTrans" cxnId="{964E7C1F-4BB4-4B71-A04E-215FE279AF7E}">
      <dgm:prSet/>
      <dgm:spPr/>
      <dgm:t>
        <a:bodyPr/>
        <a:lstStyle/>
        <a:p>
          <a:pPr algn="ctr"/>
          <a:endParaRPr lang="es-ES"/>
        </a:p>
      </dgm:t>
    </dgm:pt>
    <dgm:pt modelId="{D0F587CB-393B-40DF-A0E3-72159F729CD6}" type="sibTrans" cxnId="{964E7C1F-4BB4-4B71-A04E-215FE279AF7E}">
      <dgm:prSet/>
      <dgm:spPr/>
      <dgm:t>
        <a:bodyPr/>
        <a:lstStyle/>
        <a:p>
          <a:pPr algn="ctr"/>
          <a:endParaRPr lang="es-ES"/>
        </a:p>
      </dgm:t>
    </dgm:pt>
    <dgm:pt modelId="{03865F9F-C6BB-45A8-8B53-A2E6CDABA9FD}">
      <dgm:prSet/>
      <dgm:spPr/>
      <dgm:t>
        <a:bodyPr/>
        <a:lstStyle/>
        <a:p>
          <a:pPr algn="ctr"/>
          <a:r>
            <a:rPr lang="es-AR" b="1" i="0" baseline="0" dirty="0"/>
            <a:t>PROCEDIMIENTOS ALMACENADOS Y FUNCIONES </a:t>
          </a:r>
          <a:endParaRPr lang="es-ES" dirty="0"/>
        </a:p>
      </dgm:t>
    </dgm:pt>
    <dgm:pt modelId="{FE3A9813-ED4F-4D60-90E4-126B0D2637BB}" type="parTrans" cxnId="{F06AD77F-042D-454F-A303-91C854D9CE41}">
      <dgm:prSet/>
      <dgm:spPr/>
      <dgm:t>
        <a:bodyPr/>
        <a:lstStyle/>
        <a:p>
          <a:pPr algn="ctr"/>
          <a:endParaRPr lang="es-ES"/>
        </a:p>
      </dgm:t>
    </dgm:pt>
    <dgm:pt modelId="{EC547FB9-0617-422A-A784-F1E73ACE559B}" type="sibTrans" cxnId="{F06AD77F-042D-454F-A303-91C854D9CE41}">
      <dgm:prSet/>
      <dgm:spPr/>
      <dgm:t>
        <a:bodyPr/>
        <a:lstStyle/>
        <a:p>
          <a:pPr algn="ctr"/>
          <a:endParaRPr lang="es-ES"/>
        </a:p>
      </dgm:t>
    </dgm:pt>
    <dgm:pt modelId="{80237EC7-3BB0-4B41-B97B-A74F2FBDDF90}">
      <dgm:prSet/>
      <dgm:spPr/>
      <dgm:t>
        <a:bodyPr/>
        <a:lstStyle/>
        <a:p>
          <a:pPr algn="ctr"/>
          <a:r>
            <a:rPr lang="es-AR" b="1" i="0" baseline="0"/>
            <a:t>VISTAS </a:t>
          </a:r>
          <a:endParaRPr lang="es-ES"/>
        </a:p>
      </dgm:t>
    </dgm:pt>
    <dgm:pt modelId="{539114D3-8D5A-4C36-90E0-DE48C92AA5CC}" type="parTrans" cxnId="{7CCC8D1C-9B34-439D-B566-F9819CB7E0E7}">
      <dgm:prSet/>
      <dgm:spPr/>
      <dgm:t>
        <a:bodyPr/>
        <a:lstStyle/>
        <a:p>
          <a:pPr algn="ctr"/>
          <a:endParaRPr lang="es-ES"/>
        </a:p>
      </dgm:t>
    </dgm:pt>
    <dgm:pt modelId="{AD822504-6F05-4FDA-9150-DC37CFDAEB8B}" type="sibTrans" cxnId="{7CCC8D1C-9B34-439D-B566-F9819CB7E0E7}">
      <dgm:prSet/>
      <dgm:spPr/>
      <dgm:t>
        <a:bodyPr/>
        <a:lstStyle/>
        <a:p>
          <a:pPr algn="ctr"/>
          <a:endParaRPr lang="es-ES"/>
        </a:p>
      </dgm:t>
    </dgm:pt>
    <dgm:pt modelId="{6A860758-6D9F-4D30-9284-ECEFA3643951}">
      <dgm:prSet/>
      <dgm:spPr/>
      <dgm:t>
        <a:bodyPr/>
        <a:lstStyle/>
        <a:p>
          <a:pPr algn="ctr"/>
          <a:r>
            <a:rPr lang="es-AR" b="1" i="0" baseline="0" dirty="0"/>
            <a:t>TRIGGERS O DISPARADORES</a:t>
          </a:r>
          <a:endParaRPr lang="es-ES" dirty="0"/>
        </a:p>
      </dgm:t>
    </dgm:pt>
    <dgm:pt modelId="{05914203-BDA4-4E8E-AA9C-4F425FB7937C}" type="parTrans" cxnId="{C4194FD6-D986-4BDC-9771-0B65F8FC94BD}">
      <dgm:prSet/>
      <dgm:spPr/>
      <dgm:t>
        <a:bodyPr/>
        <a:lstStyle/>
        <a:p>
          <a:pPr algn="ctr"/>
          <a:endParaRPr lang="es-ES"/>
        </a:p>
      </dgm:t>
    </dgm:pt>
    <dgm:pt modelId="{54FC3DCC-A920-4197-8760-556DD99A300E}" type="sibTrans" cxnId="{C4194FD6-D986-4BDC-9771-0B65F8FC94BD}">
      <dgm:prSet/>
      <dgm:spPr/>
      <dgm:t>
        <a:bodyPr/>
        <a:lstStyle/>
        <a:p>
          <a:pPr algn="ctr"/>
          <a:endParaRPr lang="es-ES"/>
        </a:p>
      </dgm:t>
    </dgm:pt>
    <dgm:pt modelId="{E5A43842-434D-4FE1-90A9-CFA6675A0CDA}">
      <dgm:prSet/>
      <dgm:spPr/>
      <dgm:t>
        <a:bodyPr/>
        <a:lstStyle/>
        <a:p>
          <a:pPr algn="ctr"/>
          <a:r>
            <a:rPr lang="es-AR" b="1" i="0" baseline="0" dirty="0"/>
            <a:t>ÍNDICES </a:t>
          </a:r>
          <a:endParaRPr lang="es-ES" dirty="0"/>
        </a:p>
      </dgm:t>
    </dgm:pt>
    <dgm:pt modelId="{AB8C0C25-1D51-4DA2-9A3E-990523519DC6}" type="parTrans" cxnId="{BCA85B96-5043-45D7-9315-7C1B3075DCAF}">
      <dgm:prSet/>
      <dgm:spPr/>
      <dgm:t>
        <a:bodyPr/>
        <a:lstStyle/>
        <a:p>
          <a:pPr algn="ctr"/>
          <a:endParaRPr lang="es-ES"/>
        </a:p>
      </dgm:t>
    </dgm:pt>
    <dgm:pt modelId="{5B6B0A49-60ED-4EAB-AB3C-6EFD5C9098D8}" type="sibTrans" cxnId="{BCA85B96-5043-45D7-9315-7C1B3075DCAF}">
      <dgm:prSet/>
      <dgm:spPr/>
      <dgm:t>
        <a:bodyPr/>
        <a:lstStyle/>
        <a:p>
          <a:pPr algn="ctr"/>
          <a:endParaRPr lang="es-ES"/>
        </a:p>
      </dgm:t>
    </dgm:pt>
    <dgm:pt modelId="{59792EFD-B06C-40C1-AEF9-2F10D3B132A8}" type="pres">
      <dgm:prSet presAssocID="{1BB2A8A3-5E5F-44D1-8D8B-E487A9074F62}" presName="linear" presStyleCnt="0">
        <dgm:presLayoutVars>
          <dgm:animLvl val="lvl"/>
          <dgm:resizeHandles val="exact"/>
        </dgm:presLayoutVars>
      </dgm:prSet>
      <dgm:spPr/>
    </dgm:pt>
    <dgm:pt modelId="{698EE2C9-E0D6-4A75-8171-2FC84B0B4A6C}" type="pres">
      <dgm:prSet presAssocID="{FED88BFF-AB97-4254-8F9C-E28387D7F874}" presName="parentText" presStyleLbl="node1" presStyleIdx="0" presStyleCnt="5" custLinFactY="-3778" custLinFactNeighborX="-11550" custLinFactNeighborY="-100000">
        <dgm:presLayoutVars>
          <dgm:chMax val="0"/>
          <dgm:bulletEnabled val="1"/>
        </dgm:presLayoutVars>
      </dgm:prSet>
      <dgm:spPr/>
    </dgm:pt>
    <dgm:pt modelId="{35533F78-1ED8-45BF-A3B6-43EF62787A09}" type="pres">
      <dgm:prSet presAssocID="{D0F587CB-393B-40DF-A0E3-72159F729CD6}" presName="spacer" presStyleCnt="0"/>
      <dgm:spPr/>
    </dgm:pt>
    <dgm:pt modelId="{A64EA2A2-68E1-45FD-ADEE-405ADE59DD9B}" type="pres">
      <dgm:prSet presAssocID="{E5A43842-434D-4FE1-90A9-CFA6675A0CDA}" presName="parentText" presStyleLbl="node1" presStyleIdx="1" presStyleCnt="5">
        <dgm:presLayoutVars>
          <dgm:chMax val="0"/>
          <dgm:bulletEnabled val="1"/>
        </dgm:presLayoutVars>
      </dgm:prSet>
      <dgm:spPr/>
    </dgm:pt>
    <dgm:pt modelId="{81CD6717-AC19-497E-9085-3D13BA7A58D6}" type="pres">
      <dgm:prSet presAssocID="{5B6B0A49-60ED-4EAB-AB3C-6EFD5C9098D8}" presName="spacer" presStyleCnt="0"/>
      <dgm:spPr/>
    </dgm:pt>
    <dgm:pt modelId="{D5E6D45C-5BA8-46CC-9F01-CC80766488DC}" type="pres">
      <dgm:prSet presAssocID="{03865F9F-C6BB-45A8-8B53-A2E6CDABA9FD}" presName="parentText" presStyleLbl="node1" presStyleIdx="2" presStyleCnt="5">
        <dgm:presLayoutVars>
          <dgm:chMax val="0"/>
          <dgm:bulletEnabled val="1"/>
        </dgm:presLayoutVars>
      </dgm:prSet>
      <dgm:spPr/>
    </dgm:pt>
    <dgm:pt modelId="{92A5A31E-5F76-4164-B533-8F02EE6FC0A3}" type="pres">
      <dgm:prSet presAssocID="{EC547FB9-0617-422A-A784-F1E73ACE559B}" presName="spacer" presStyleCnt="0"/>
      <dgm:spPr/>
    </dgm:pt>
    <dgm:pt modelId="{E1B5E100-CFAF-4247-9D77-13AE0D38D256}" type="pres">
      <dgm:prSet presAssocID="{80237EC7-3BB0-4B41-B97B-A74F2FBDDF90}" presName="parentText" presStyleLbl="node1" presStyleIdx="3" presStyleCnt="5">
        <dgm:presLayoutVars>
          <dgm:chMax val="0"/>
          <dgm:bulletEnabled val="1"/>
        </dgm:presLayoutVars>
      </dgm:prSet>
      <dgm:spPr/>
    </dgm:pt>
    <dgm:pt modelId="{6D39D3BB-6C11-4BA8-BF02-5FBCF9016734}" type="pres">
      <dgm:prSet presAssocID="{AD822504-6F05-4FDA-9150-DC37CFDAEB8B}" presName="spacer" presStyleCnt="0"/>
      <dgm:spPr/>
    </dgm:pt>
    <dgm:pt modelId="{C5AB26DF-7890-48C3-8814-B49614348E01}" type="pres">
      <dgm:prSet presAssocID="{6A860758-6D9F-4D30-9284-ECEFA3643951}" presName="parentText" presStyleLbl="node1" presStyleIdx="4" presStyleCnt="5">
        <dgm:presLayoutVars>
          <dgm:chMax val="0"/>
          <dgm:bulletEnabled val="1"/>
        </dgm:presLayoutVars>
      </dgm:prSet>
      <dgm:spPr/>
    </dgm:pt>
  </dgm:ptLst>
  <dgm:cxnLst>
    <dgm:cxn modelId="{7CCC8D1C-9B34-439D-B566-F9819CB7E0E7}" srcId="{1BB2A8A3-5E5F-44D1-8D8B-E487A9074F62}" destId="{80237EC7-3BB0-4B41-B97B-A74F2FBDDF90}" srcOrd="3" destOrd="0" parTransId="{539114D3-8D5A-4C36-90E0-DE48C92AA5CC}" sibTransId="{AD822504-6F05-4FDA-9150-DC37CFDAEB8B}"/>
    <dgm:cxn modelId="{F06AD77F-042D-454F-A303-91C854D9CE41}" srcId="{1BB2A8A3-5E5F-44D1-8D8B-E487A9074F62}" destId="{03865F9F-C6BB-45A8-8B53-A2E6CDABA9FD}" srcOrd="2" destOrd="0" parTransId="{FE3A9813-ED4F-4D60-90E4-126B0D2637BB}" sibTransId="{EC547FB9-0617-422A-A784-F1E73ACE559B}"/>
    <dgm:cxn modelId="{C4194FD6-D986-4BDC-9771-0B65F8FC94BD}" srcId="{1BB2A8A3-5E5F-44D1-8D8B-E487A9074F62}" destId="{6A860758-6D9F-4D30-9284-ECEFA3643951}" srcOrd="4" destOrd="0" parTransId="{05914203-BDA4-4E8E-AA9C-4F425FB7937C}" sibTransId="{54FC3DCC-A920-4197-8760-556DD99A300E}"/>
    <dgm:cxn modelId="{19496752-F2F1-4C1B-923A-3B516EE21A08}" type="presOf" srcId="{03865F9F-C6BB-45A8-8B53-A2E6CDABA9FD}" destId="{D5E6D45C-5BA8-46CC-9F01-CC80766488DC}" srcOrd="0" destOrd="0" presId="urn:microsoft.com/office/officeart/2005/8/layout/vList2"/>
    <dgm:cxn modelId="{964E7C1F-4BB4-4B71-A04E-215FE279AF7E}" srcId="{1BB2A8A3-5E5F-44D1-8D8B-E487A9074F62}" destId="{FED88BFF-AB97-4254-8F9C-E28387D7F874}" srcOrd="0" destOrd="0" parTransId="{6FCD5082-AC2D-4F6D-86E9-459D80BEF722}" sibTransId="{D0F587CB-393B-40DF-A0E3-72159F729CD6}"/>
    <dgm:cxn modelId="{4D74E69B-1C63-49F2-A3A8-D2C1B6A0DB81}" type="presOf" srcId="{6A860758-6D9F-4D30-9284-ECEFA3643951}" destId="{C5AB26DF-7890-48C3-8814-B49614348E01}" srcOrd="0" destOrd="0" presId="urn:microsoft.com/office/officeart/2005/8/layout/vList2"/>
    <dgm:cxn modelId="{437D7F38-02C5-48AB-BC55-B4B9E12F90A7}" type="presOf" srcId="{80237EC7-3BB0-4B41-B97B-A74F2FBDDF90}" destId="{E1B5E100-CFAF-4247-9D77-13AE0D38D256}" srcOrd="0" destOrd="0" presId="urn:microsoft.com/office/officeart/2005/8/layout/vList2"/>
    <dgm:cxn modelId="{B22EAB69-A15E-4409-B697-3D013A44540B}" type="presOf" srcId="{1BB2A8A3-5E5F-44D1-8D8B-E487A9074F62}" destId="{59792EFD-B06C-40C1-AEF9-2F10D3B132A8}" srcOrd="0" destOrd="0" presId="urn:microsoft.com/office/officeart/2005/8/layout/vList2"/>
    <dgm:cxn modelId="{E81E6F5E-500D-4C72-91D6-E7616221F011}" type="presOf" srcId="{FED88BFF-AB97-4254-8F9C-E28387D7F874}" destId="{698EE2C9-E0D6-4A75-8171-2FC84B0B4A6C}" srcOrd="0" destOrd="0" presId="urn:microsoft.com/office/officeart/2005/8/layout/vList2"/>
    <dgm:cxn modelId="{FC275E94-E573-46D8-BC8B-2563B8BF2E87}" type="presOf" srcId="{E5A43842-434D-4FE1-90A9-CFA6675A0CDA}" destId="{A64EA2A2-68E1-45FD-ADEE-405ADE59DD9B}" srcOrd="0" destOrd="0" presId="urn:microsoft.com/office/officeart/2005/8/layout/vList2"/>
    <dgm:cxn modelId="{BCA85B96-5043-45D7-9315-7C1B3075DCAF}" srcId="{1BB2A8A3-5E5F-44D1-8D8B-E487A9074F62}" destId="{E5A43842-434D-4FE1-90A9-CFA6675A0CDA}" srcOrd="1" destOrd="0" parTransId="{AB8C0C25-1D51-4DA2-9A3E-990523519DC6}" sibTransId="{5B6B0A49-60ED-4EAB-AB3C-6EFD5C9098D8}"/>
    <dgm:cxn modelId="{F0EDDE2B-9F7D-4889-ACA6-07CE3F8D6F74}" type="presParOf" srcId="{59792EFD-B06C-40C1-AEF9-2F10D3B132A8}" destId="{698EE2C9-E0D6-4A75-8171-2FC84B0B4A6C}" srcOrd="0" destOrd="0" presId="urn:microsoft.com/office/officeart/2005/8/layout/vList2"/>
    <dgm:cxn modelId="{BE92700B-691A-4B3D-A0FA-4F8BE93FD573}" type="presParOf" srcId="{59792EFD-B06C-40C1-AEF9-2F10D3B132A8}" destId="{35533F78-1ED8-45BF-A3B6-43EF62787A09}" srcOrd="1" destOrd="0" presId="urn:microsoft.com/office/officeart/2005/8/layout/vList2"/>
    <dgm:cxn modelId="{A57A464A-7CBE-46C1-B347-8D69A2DFE0B8}" type="presParOf" srcId="{59792EFD-B06C-40C1-AEF9-2F10D3B132A8}" destId="{A64EA2A2-68E1-45FD-ADEE-405ADE59DD9B}" srcOrd="2" destOrd="0" presId="urn:microsoft.com/office/officeart/2005/8/layout/vList2"/>
    <dgm:cxn modelId="{518A148D-6461-416C-B136-7B4931E1E297}" type="presParOf" srcId="{59792EFD-B06C-40C1-AEF9-2F10D3B132A8}" destId="{81CD6717-AC19-497E-9085-3D13BA7A58D6}" srcOrd="3" destOrd="0" presId="urn:microsoft.com/office/officeart/2005/8/layout/vList2"/>
    <dgm:cxn modelId="{8792F456-7E01-482F-9B06-CB64E781F9D1}" type="presParOf" srcId="{59792EFD-B06C-40C1-AEF9-2F10D3B132A8}" destId="{D5E6D45C-5BA8-46CC-9F01-CC80766488DC}" srcOrd="4" destOrd="0" presId="urn:microsoft.com/office/officeart/2005/8/layout/vList2"/>
    <dgm:cxn modelId="{0A8A493E-8D87-49DF-8048-8557A80B1B28}" type="presParOf" srcId="{59792EFD-B06C-40C1-AEF9-2F10D3B132A8}" destId="{92A5A31E-5F76-4164-B533-8F02EE6FC0A3}" srcOrd="5" destOrd="0" presId="urn:microsoft.com/office/officeart/2005/8/layout/vList2"/>
    <dgm:cxn modelId="{898FE54D-C583-4254-BC41-EB8C53D289DD}" type="presParOf" srcId="{59792EFD-B06C-40C1-AEF9-2F10D3B132A8}" destId="{E1B5E100-CFAF-4247-9D77-13AE0D38D256}" srcOrd="6" destOrd="0" presId="urn:microsoft.com/office/officeart/2005/8/layout/vList2"/>
    <dgm:cxn modelId="{ADBE3D01-FF07-489E-B9C0-8783D58D8E24}" type="presParOf" srcId="{59792EFD-B06C-40C1-AEF9-2F10D3B132A8}" destId="{6D39D3BB-6C11-4BA8-BF02-5FBCF9016734}" srcOrd="7" destOrd="0" presId="urn:microsoft.com/office/officeart/2005/8/layout/vList2"/>
    <dgm:cxn modelId="{8C902C28-272E-4341-97F4-BA83997E2ABF}" type="presParOf" srcId="{59792EFD-B06C-40C1-AEF9-2F10D3B132A8}" destId="{C5AB26DF-7890-48C3-8814-B49614348E01}"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B396DB5-C744-4A27-A5C2-0EE8F8C9CADE}" type="doc">
      <dgm:prSet loTypeId="urn:microsoft.com/office/officeart/2005/8/layout/vList5" loCatId="list" qsTypeId="urn:microsoft.com/office/officeart/2005/8/quickstyle/simple1" qsCatId="simple" csTypeId="urn:microsoft.com/office/officeart/2005/8/colors/colorful2" csCatId="colorful"/>
      <dgm:spPr/>
      <dgm:t>
        <a:bodyPr/>
        <a:lstStyle/>
        <a:p>
          <a:endParaRPr lang="es-ES"/>
        </a:p>
      </dgm:t>
    </dgm:pt>
    <dgm:pt modelId="{15708F68-DE9C-4688-9729-09F9A3155B62}">
      <dgm:prSet/>
      <dgm:spPr/>
      <dgm:t>
        <a:bodyPr/>
        <a:lstStyle/>
        <a:p>
          <a:r>
            <a:rPr lang="es-AR" b="0" i="0" baseline="0"/>
            <a:t>Caída del sistema.</a:t>
          </a:r>
          <a:endParaRPr lang="es-ES"/>
        </a:p>
      </dgm:t>
    </dgm:pt>
    <dgm:pt modelId="{C95162E4-E102-404B-8486-DD6CAFA6875F}" type="parTrans" cxnId="{A650C5C7-16A7-4D67-A4DB-CF3848C2000F}">
      <dgm:prSet/>
      <dgm:spPr/>
      <dgm:t>
        <a:bodyPr/>
        <a:lstStyle/>
        <a:p>
          <a:endParaRPr lang="es-ES"/>
        </a:p>
      </dgm:t>
    </dgm:pt>
    <dgm:pt modelId="{88CC64BB-3086-4147-9B38-A51ACE40A07A}" type="sibTrans" cxnId="{A650C5C7-16A7-4D67-A4DB-CF3848C2000F}">
      <dgm:prSet/>
      <dgm:spPr/>
      <dgm:t>
        <a:bodyPr/>
        <a:lstStyle/>
        <a:p>
          <a:endParaRPr lang="es-ES"/>
        </a:p>
      </dgm:t>
    </dgm:pt>
    <dgm:pt modelId="{85CB5683-4B1D-44D3-9FFF-82615EC4EC4C}">
      <dgm:prSet/>
      <dgm:spPr/>
      <dgm:t>
        <a:bodyPr/>
        <a:lstStyle/>
        <a:p>
          <a:r>
            <a:rPr lang="es-AR" b="0" i="0" baseline="0"/>
            <a:t>Error en transacción.</a:t>
          </a:r>
          <a:endParaRPr lang="es-ES"/>
        </a:p>
      </dgm:t>
    </dgm:pt>
    <dgm:pt modelId="{D89AF752-CB44-4C80-90BB-F5F6F2D25545}" type="parTrans" cxnId="{BBAD09F7-F490-44EA-8D8D-60B94758A62A}">
      <dgm:prSet/>
      <dgm:spPr/>
      <dgm:t>
        <a:bodyPr/>
        <a:lstStyle/>
        <a:p>
          <a:endParaRPr lang="es-ES"/>
        </a:p>
      </dgm:t>
    </dgm:pt>
    <dgm:pt modelId="{C547EAC7-961E-4FD3-B1D9-35ABCAF8CA2B}" type="sibTrans" cxnId="{BBAD09F7-F490-44EA-8D8D-60B94758A62A}">
      <dgm:prSet/>
      <dgm:spPr/>
      <dgm:t>
        <a:bodyPr/>
        <a:lstStyle/>
        <a:p>
          <a:endParaRPr lang="es-ES"/>
        </a:p>
      </dgm:t>
    </dgm:pt>
    <dgm:pt modelId="{053C0DB6-DA05-4FBB-929A-3385062254E0}">
      <dgm:prSet/>
      <dgm:spPr/>
      <dgm:t>
        <a:bodyPr/>
        <a:lstStyle/>
        <a:p>
          <a:r>
            <a:rPr lang="es-AR" b="0" i="0" baseline="0"/>
            <a:t>Control de Concurrencia.</a:t>
          </a:r>
          <a:endParaRPr lang="es-ES"/>
        </a:p>
      </dgm:t>
    </dgm:pt>
    <dgm:pt modelId="{7EBCF61C-387C-42D2-94DE-AA0E9B94235F}" type="parTrans" cxnId="{C4136200-2EA8-492F-8FB4-BD00A33449DD}">
      <dgm:prSet/>
      <dgm:spPr/>
      <dgm:t>
        <a:bodyPr/>
        <a:lstStyle/>
        <a:p>
          <a:endParaRPr lang="es-ES"/>
        </a:p>
      </dgm:t>
    </dgm:pt>
    <dgm:pt modelId="{6B4EDA25-392E-4D6B-8EFA-B486E592A93C}" type="sibTrans" cxnId="{C4136200-2EA8-492F-8FB4-BD00A33449DD}">
      <dgm:prSet/>
      <dgm:spPr/>
      <dgm:t>
        <a:bodyPr/>
        <a:lstStyle/>
        <a:p>
          <a:endParaRPr lang="es-ES"/>
        </a:p>
      </dgm:t>
    </dgm:pt>
    <dgm:pt modelId="{12E31035-4B47-4ECF-ACA2-C0934748E102}">
      <dgm:prSet/>
      <dgm:spPr/>
      <dgm:t>
        <a:bodyPr/>
        <a:lstStyle/>
        <a:p>
          <a:r>
            <a:rPr lang="es-AR" b="0" i="0" baseline="0"/>
            <a:t>Fallo del disco.</a:t>
          </a:r>
          <a:endParaRPr lang="es-ES"/>
        </a:p>
      </dgm:t>
    </dgm:pt>
    <dgm:pt modelId="{1B849B9A-D888-4490-80E3-BAF332B6E1CA}" type="parTrans" cxnId="{72914407-81BF-4964-AFAE-D6C19331FABC}">
      <dgm:prSet/>
      <dgm:spPr/>
      <dgm:t>
        <a:bodyPr/>
        <a:lstStyle/>
        <a:p>
          <a:endParaRPr lang="es-ES"/>
        </a:p>
      </dgm:t>
    </dgm:pt>
    <dgm:pt modelId="{36ED617E-D9E2-4E2C-B5B9-9D78A68C40BC}" type="sibTrans" cxnId="{72914407-81BF-4964-AFAE-D6C19331FABC}">
      <dgm:prSet/>
      <dgm:spPr/>
      <dgm:t>
        <a:bodyPr/>
        <a:lstStyle/>
        <a:p>
          <a:endParaRPr lang="es-ES"/>
        </a:p>
      </dgm:t>
    </dgm:pt>
    <dgm:pt modelId="{6D66A883-5979-4EDE-9EA6-676C9552FC7D}">
      <dgm:prSet/>
      <dgm:spPr/>
      <dgm:t>
        <a:bodyPr/>
        <a:lstStyle/>
        <a:p>
          <a:r>
            <a:rPr lang="es-AR" b="0" i="0" baseline="0"/>
            <a:t>Problemas físicos y catástrofes</a:t>
          </a:r>
          <a:endParaRPr lang="es-ES"/>
        </a:p>
      </dgm:t>
    </dgm:pt>
    <dgm:pt modelId="{03C4FC91-1E76-4FCA-A0A9-275E4373C7B9}" type="parTrans" cxnId="{46C1CE44-6094-4865-ACC2-817DB2888B71}">
      <dgm:prSet/>
      <dgm:spPr/>
      <dgm:t>
        <a:bodyPr/>
        <a:lstStyle/>
        <a:p>
          <a:endParaRPr lang="es-ES"/>
        </a:p>
      </dgm:t>
    </dgm:pt>
    <dgm:pt modelId="{33D1AC37-8D04-4F7B-BA46-6C997AE74EBD}" type="sibTrans" cxnId="{46C1CE44-6094-4865-ACC2-817DB2888B71}">
      <dgm:prSet/>
      <dgm:spPr/>
      <dgm:t>
        <a:bodyPr/>
        <a:lstStyle/>
        <a:p>
          <a:endParaRPr lang="es-ES"/>
        </a:p>
      </dgm:t>
    </dgm:pt>
    <dgm:pt modelId="{7BB36664-3CD8-4A6A-AD51-B3C341EFF0C2}" type="pres">
      <dgm:prSet presAssocID="{9B396DB5-C744-4A27-A5C2-0EE8F8C9CADE}" presName="Name0" presStyleCnt="0">
        <dgm:presLayoutVars>
          <dgm:dir/>
          <dgm:animLvl val="lvl"/>
          <dgm:resizeHandles val="exact"/>
        </dgm:presLayoutVars>
      </dgm:prSet>
      <dgm:spPr/>
    </dgm:pt>
    <dgm:pt modelId="{81916AE2-37EE-4A42-A376-CC5321791DB1}" type="pres">
      <dgm:prSet presAssocID="{15708F68-DE9C-4688-9729-09F9A3155B62}" presName="linNode" presStyleCnt="0"/>
      <dgm:spPr/>
    </dgm:pt>
    <dgm:pt modelId="{1604BF44-6967-474E-9430-87D49DA4525E}" type="pres">
      <dgm:prSet presAssocID="{15708F68-DE9C-4688-9729-09F9A3155B62}" presName="parentText" presStyleLbl="node1" presStyleIdx="0" presStyleCnt="5">
        <dgm:presLayoutVars>
          <dgm:chMax val="1"/>
          <dgm:bulletEnabled val="1"/>
        </dgm:presLayoutVars>
      </dgm:prSet>
      <dgm:spPr/>
    </dgm:pt>
    <dgm:pt modelId="{90223E8A-13DC-49D4-B724-0E64007D8CAC}" type="pres">
      <dgm:prSet presAssocID="{88CC64BB-3086-4147-9B38-A51ACE40A07A}" presName="sp" presStyleCnt="0"/>
      <dgm:spPr/>
    </dgm:pt>
    <dgm:pt modelId="{6511A8A1-AF9A-416B-B7F5-CD76B57501D2}" type="pres">
      <dgm:prSet presAssocID="{85CB5683-4B1D-44D3-9FFF-82615EC4EC4C}" presName="linNode" presStyleCnt="0"/>
      <dgm:spPr/>
    </dgm:pt>
    <dgm:pt modelId="{C5E4369A-E2FD-4E37-AFB5-29B98657F9F3}" type="pres">
      <dgm:prSet presAssocID="{85CB5683-4B1D-44D3-9FFF-82615EC4EC4C}" presName="parentText" presStyleLbl="node1" presStyleIdx="1" presStyleCnt="5">
        <dgm:presLayoutVars>
          <dgm:chMax val="1"/>
          <dgm:bulletEnabled val="1"/>
        </dgm:presLayoutVars>
      </dgm:prSet>
      <dgm:spPr/>
    </dgm:pt>
    <dgm:pt modelId="{6E3C1C27-CD73-4E23-80F2-501114D7B16E}" type="pres">
      <dgm:prSet presAssocID="{C547EAC7-961E-4FD3-B1D9-35ABCAF8CA2B}" presName="sp" presStyleCnt="0"/>
      <dgm:spPr/>
    </dgm:pt>
    <dgm:pt modelId="{C399A360-DAA7-4845-BD63-594B96B0E1F1}" type="pres">
      <dgm:prSet presAssocID="{053C0DB6-DA05-4FBB-929A-3385062254E0}" presName="linNode" presStyleCnt="0"/>
      <dgm:spPr/>
    </dgm:pt>
    <dgm:pt modelId="{3BF49678-D023-435F-BA51-8C20FAA8EA33}" type="pres">
      <dgm:prSet presAssocID="{053C0DB6-DA05-4FBB-929A-3385062254E0}" presName="parentText" presStyleLbl="node1" presStyleIdx="2" presStyleCnt="5">
        <dgm:presLayoutVars>
          <dgm:chMax val="1"/>
          <dgm:bulletEnabled val="1"/>
        </dgm:presLayoutVars>
      </dgm:prSet>
      <dgm:spPr/>
    </dgm:pt>
    <dgm:pt modelId="{FBD53DC3-619B-4681-A864-327F7A7CB5D9}" type="pres">
      <dgm:prSet presAssocID="{6B4EDA25-392E-4D6B-8EFA-B486E592A93C}" presName="sp" presStyleCnt="0"/>
      <dgm:spPr/>
    </dgm:pt>
    <dgm:pt modelId="{DE31A989-5EBD-4654-9A2B-E548A680781F}" type="pres">
      <dgm:prSet presAssocID="{12E31035-4B47-4ECF-ACA2-C0934748E102}" presName="linNode" presStyleCnt="0"/>
      <dgm:spPr/>
    </dgm:pt>
    <dgm:pt modelId="{064E46FA-D6E0-49EF-AD38-CC65F6491E0A}" type="pres">
      <dgm:prSet presAssocID="{12E31035-4B47-4ECF-ACA2-C0934748E102}" presName="parentText" presStyleLbl="node1" presStyleIdx="3" presStyleCnt="5">
        <dgm:presLayoutVars>
          <dgm:chMax val="1"/>
          <dgm:bulletEnabled val="1"/>
        </dgm:presLayoutVars>
      </dgm:prSet>
      <dgm:spPr/>
    </dgm:pt>
    <dgm:pt modelId="{B8D17125-9199-412C-B79B-6E0BD5BBF462}" type="pres">
      <dgm:prSet presAssocID="{36ED617E-D9E2-4E2C-B5B9-9D78A68C40BC}" presName="sp" presStyleCnt="0"/>
      <dgm:spPr/>
    </dgm:pt>
    <dgm:pt modelId="{76D6837C-29CF-441C-BED8-813640BD803B}" type="pres">
      <dgm:prSet presAssocID="{6D66A883-5979-4EDE-9EA6-676C9552FC7D}" presName="linNode" presStyleCnt="0"/>
      <dgm:spPr/>
    </dgm:pt>
    <dgm:pt modelId="{254AD8AE-8282-45A7-B01D-CBED884CCEDD}" type="pres">
      <dgm:prSet presAssocID="{6D66A883-5979-4EDE-9EA6-676C9552FC7D}" presName="parentText" presStyleLbl="node1" presStyleIdx="4" presStyleCnt="5">
        <dgm:presLayoutVars>
          <dgm:chMax val="1"/>
          <dgm:bulletEnabled val="1"/>
        </dgm:presLayoutVars>
      </dgm:prSet>
      <dgm:spPr/>
    </dgm:pt>
  </dgm:ptLst>
  <dgm:cxnLst>
    <dgm:cxn modelId="{2228B2D2-C444-4707-B69F-B196E9BDB72A}" type="presOf" srcId="{6D66A883-5979-4EDE-9EA6-676C9552FC7D}" destId="{254AD8AE-8282-45A7-B01D-CBED884CCEDD}" srcOrd="0" destOrd="0" presId="urn:microsoft.com/office/officeart/2005/8/layout/vList5"/>
    <dgm:cxn modelId="{A650C5C7-16A7-4D67-A4DB-CF3848C2000F}" srcId="{9B396DB5-C744-4A27-A5C2-0EE8F8C9CADE}" destId="{15708F68-DE9C-4688-9729-09F9A3155B62}" srcOrd="0" destOrd="0" parTransId="{C95162E4-E102-404B-8486-DD6CAFA6875F}" sibTransId="{88CC64BB-3086-4147-9B38-A51ACE40A07A}"/>
    <dgm:cxn modelId="{0195515C-8978-4575-ACB9-45502FE8F4A7}" type="presOf" srcId="{12E31035-4B47-4ECF-ACA2-C0934748E102}" destId="{064E46FA-D6E0-49EF-AD38-CC65F6491E0A}" srcOrd="0" destOrd="0" presId="urn:microsoft.com/office/officeart/2005/8/layout/vList5"/>
    <dgm:cxn modelId="{72914407-81BF-4964-AFAE-D6C19331FABC}" srcId="{9B396DB5-C744-4A27-A5C2-0EE8F8C9CADE}" destId="{12E31035-4B47-4ECF-ACA2-C0934748E102}" srcOrd="3" destOrd="0" parTransId="{1B849B9A-D888-4490-80E3-BAF332B6E1CA}" sibTransId="{36ED617E-D9E2-4E2C-B5B9-9D78A68C40BC}"/>
    <dgm:cxn modelId="{D48CE1E5-90E6-4306-ACFE-531AE4040325}" type="presOf" srcId="{85CB5683-4B1D-44D3-9FFF-82615EC4EC4C}" destId="{C5E4369A-E2FD-4E37-AFB5-29B98657F9F3}" srcOrd="0" destOrd="0" presId="urn:microsoft.com/office/officeart/2005/8/layout/vList5"/>
    <dgm:cxn modelId="{BBD19478-CB76-45C4-BBD9-2132B57C543C}" type="presOf" srcId="{9B396DB5-C744-4A27-A5C2-0EE8F8C9CADE}" destId="{7BB36664-3CD8-4A6A-AD51-B3C341EFF0C2}" srcOrd="0" destOrd="0" presId="urn:microsoft.com/office/officeart/2005/8/layout/vList5"/>
    <dgm:cxn modelId="{9E5D1915-0298-42FD-8B9D-31475F96CFCC}" type="presOf" srcId="{15708F68-DE9C-4688-9729-09F9A3155B62}" destId="{1604BF44-6967-474E-9430-87D49DA4525E}" srcOrd="0" destOrd="0" presId="urn:microsoft.com/office/officeart/2005/8/layout/vList5"/>
    <dgm:cxn modelId="{BBAD09F7-F490-44EA-8D8D-60B94758A62A}" srcId="{9B396DB5-C744-4A27-A5C2-0EE8F8C9CADE}" destId="{85CB5683-4B1D-44D3-9FFF-82615EC4EC4C}" srcOrd="1" destOrd="0" parTransId="{D89AF752-CB44-4C80-90BB-F5F6F2D25545}" sibTransId="{C547EAC7-961E-4FD3-B1D9-35ABCAF8CA2B}"/>
    <dgm:cxn modelId="{6768B599-3705-45E4-8F0F-A551988D2D83}" type="presOf" srcId="{053C0DB6-DA05-4FBB-929A-3385062254E0}" destId="{3BF49678-D023-435F-BA51-8C20FAA8EA33}" srcOrd="0" destOrd="0" presId="urn:microsoft.com/office/officeart/2005/8/layout/vList5"/>
    <dgm:cxn modelId="{C4136200-2EA8-492F-8FB4-BD00A33449DD}" srcId="{9B396DB5-C744-4A27-A5C2-0EE8F8C9CADE}" destId="{053C0DB6-DA05-4FBB-929A-3385062254E0}" srcOrd="2" destOrd="0" parTransId="{7EBCF61C-387C-42D2-94DE-AA0E9B94235F}" sibTransId="{6B4EDA25-392E-4D6B-8EFA-B486E592A93C}"/>
    <dgm:cxn modelId="{46C1CE44-6094-4865-ACC2-817DB2888B71}" srcId="{9B396DB5-C744-4A27-A5C2-0EE8F8C9CADE}" destId="{6D66A883-5979-4EDE-9EA6-676C9552FC7D}" srcOrd="4" destOrd="0" parTransId="{03C4FC91-1E76-4FCA-A0A9-275E4373C7B9}" sibTransId="{33D1AC37-8D04-4F7B-BA46-6C997AE74EBD}"/>
    <dgm:cxn modelId="{3A9CE900-A4FB-4C5D-BA53-72E5D507B125}" type="presParOf" srcId="{7BB36664-3CD8-4A6A-AD51-B3C341EFF0C2}" destId="{81916AE2-37EE-4A42-A376-CC5321791DB1}" srcOrd="0" destOrd="0" presId="urn:microsoft.com/office/officeart/2005/8/layout/vList5"/>
    <dgm:cxn modelId="{6D51A141-E54E-43A3-BD00-97AD20608503}" type="presParOf" srcId="{81916AE2-37EE-4A42-A376-CC5321791DB1}" destId="{1604BF44-6967-474E-9430-87D49DA4525E}" srcOrd="0" destOrd="0" presId="urn:microsoft.com/office/officeart/2005/8/layout/vList5"/>
    <dgm:cxn modelId="{8EA86832-D9AD-42BE-A0E2-E0CDC016FC25}" type="presParOf" srcId="{7BB36664-3CD8-4A6A-AD51-B3C341EFF0C2}" destId="{90223E8A-13DC-49D4-B724-0E64007D8CAC}" srcOrd="1" destOrd="0" presId="urn:microsoft.com/office/officeart/2005/8/layout/vList5"/>
    <dgm:cxn modelId="{ADCB3D90-C69D-4AC6-806B-E078C5ED5E31}" type="presParOf" srcId="{7BB36664-3CD8-4A6A-AD51-B3C341EFF0C2}" destId="{6511A8A1-AF9A-416B-B7F5-CD76B57501D2}" srcOrd="2" destOrd="0" presId="urn:microsoft.com/office/officeart/2005/8/layout/vList5"/>
    <dgm:cxn modelId="{31DA0942-DC53-4AB5-856E-5F902637E122}" type="presParOf" srcId="{6511A8A1-AF9A-416B-B7F5-CD76B57501D2}" destId="{C5E4369A-E2FD-4E37-AFB5-29B98657F9F3}" srcOrd="0" destOrd="0" presId="urn:microsoft.com/office/officeart/2005/8/layout/vList5"/>
    <dgm:cxn modelId="{376EBEDA-9508-46F1-830E-D1417735BD62}" type="presParOf" srcId="{7BB36664-3CD8-4A6A-AD51-B3C341EFF0C2}" destId="{6E3C1C27-CD73-4E23-80F2-501114D7B16E}" srcOrd="3" destOrd="0" presId="urn:microsoft.com/office/officeart/2005/8/layout/vList5"/>
    <dgm:cxn modelId="{2268C62C-E188-4B96-B3C0-C447C473C353}" type="presParOf" srcId="{7BB36664-3CD8-4A6A-AD51-B3C341EFF0C2}" destId="{C399A360-DAA7-4845-BD63-594B96B0E1F1}" srcOrd="4" destOrd="0" presId="urn:microsoft.com/office/officeart/2005/8/layout/vList5"/>
    <dgm:cxn modelId="{D7DD7C76-0C9A-46C6-9DDE-5DB4D9A90A91}" type="presParOf" srcId="{C399A360-DAA7-4845-BD63-594B96B0E1F1}" destId="{3BF49678-D023-435F-BA51-8C20FAA8EA33}" srcOrd="0" destOrd="0" presId="urn:microsoft.com/office/officeart/2005/8/layout/vList5"/>
    <dgm:cxn modelId="{87A2DC5E-D0E7-45A7-8654-8654BA9F0735}" type="presParOf" srcId="{7BB36664-3CD8-4A6A-AD51-B3C341EFF0C2}" destId="{FBD53DC3-619B-4681-A864-327F7A7CB5D9}" srcOrd="5" destOrd="0" presId="urn:microsoft.com/office/officeart/2005/8/layout/vList5"/>
    <dgm:cxn modelId="{EBE54F16-B7E8-425C-94E5-785D8CAE1605}" type="presParOf" srcId="{7BB36664-3CD8-4A6A-AD51-B3C341EFF0C2}" destId="{DE31A989-5EBD-4654-9A2B-E548A680781F}" srcOrd="6" destOrd="0" presId="urn:microsoft.com/office/officeart/2005/8/layout/vList5"/>
    <dgm:cxn modelId="{429A7D72-7A39-4E35-A6CC-8A0E3949287B}" type="presParOf" srcId="{DE31A989-5EBD-4654-9A2B-E548A680781F}" destId="{064E46FA-D6E0-49EF-AD38-CC65F6491E0A}" srcOrd="0" destOrd="0" presId="urn:microsoft.com/office/officeart/2005/8/layout/vList5"/>
    <dgm:cxn modelId="{375C7A02-1544-4114-AEA9-9C2B99FCE284}" type="presParOf" srcId="{7BB36664-3CD8-4A6A-AD51-B3C341EFF0C2}" destId="{B8D17125-9199-412C-B79B-6E0BD5BBF462}" srcOrd="7" destOrd="0" presId="urn:microsoft.com/office/officeart/2005/8/layout/vList5"/>
    <dgm:cxn modelId="{3B33153C-C942-4F5F-A1A7-9C922ADB358A}" type="presParOf" srcId="{7BB36664-3CD8-4A6A-AD51-B3C341EFF0C2}" destId="{76D6837C-29CF-441C-BED8-813640BD803B}" srcOrd="8" destOrd="0" presId="urn:microsoft.com/office/officeart/2005/8/layout/vList5"/>
    <dgm:cxn modelId="{5B137240-374A-4F34-ACD3-B9AD1EF733D8}" type="presParOf" srcId="{76D6837C-29CF-441C-BED8-813640BD803B}" destId="{254AD8AE-8282-45A7-B01D-CBED884CCEDD}"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E54583A-BFA7-40C4-B9DD-9D97B3587497}" type="doc">
      <dgm:prSet loTypeId="urn:microsoft.com/office/officeart/2005/8/layout/vList2" loCatId="list" qsTypeId="urn:microsoft.com/office/officeart/2005/8/quickstyle/simple1" qsCatId="simple" csTypeId="urn:microsoft.com/office/officeart/2005/8/colors/accent5_2" csCatId="accent5"/>
      <dgm:spPr/>
      <dgm:t>
        <a:bodyPr/>
        <a:lstStyle/>
        <a:p>
          <a:endParaRPr lang="es-ES"/>
        </a:p>
      </dgm:t>
    </dgm:pt>
    <dgm:pt modelId="{A8E661C4-13F0-44FB-B154-7CE45E061240}">
      <dgm:prSet/>
      <dgm:spPr/>
      <dgm:t>
        <a:bodyPr/>
        <a:lstStyle/>
        <a:p>
          <a:r>
            <a:rPr lang="es-AR" b="1" i="0" baseline="0" dirty="0"/>
            <a:t>Índices ordenados:</a:t>
          </a:r>
          <a:r>
            <a:rPr lang="es-AR" b="0" i="0" baseline="0" dirty="0"/>
            <a:t> estos índices están basados en una disposición ordenada de los valores.</a:t>
          </a:r>
          <a:endParaRPr lang="es-ES" dirty="0"/>
        </a:p>
      </dgm:t>
    </dgm:pt>
    <dgm:pt modelId="{F88186A1-A91E-4275-9751-4DD2510A728A}" type="parTrans" cxnId="{569C6875-C77A-4BD6-8E64-288F38A8D6AC}">
      <dgm:prSet/>
      <dgm:spPr/>
      <dgm:t>
        <a:bodyPr/>
        <a:lstStyle/>
        <a:p>
          <a:endParaRPr lang="es-ES"/>
        </a:p>
      </dgm:t>
    </dgm:pt>
    <dgm:pt modelId="{E8CD2FCB-4D40-4D89-B20C-BC21DA5345B2}" type="sibTrans" cxnId="{569C6875-C77A-4BD6-8E64-288F38A8D6AC}">
      <dgm:prSet/>
      <dgm:spPr/>
      <dgm:t>
        <a:bodyPr/>
        <a:lstStyle/>
        <a:p>
          <a:endParaRPr lang="es-ES"/>
        </a:p>
      </dgm:t>
    </dgm:pt>
    <dgm:pt modelId="{B5B97F98-EFF7-4059-AD52-5EF17EDC2BC9}">
      <dgm:prSet/>
      <dgm:spPr/>
      <dgm:t>
        <a:bodyPr/>
        <a:lstStyle/>
        <a:p>
          <a:r>
            <a:rPr lang="es-AR" b="1" i="0" baseline="0" dirty="0"/>
            <a:t>Índices asociativos:</a:t>
          </a:r>
          <a:r>
            <a:rPr lang="es-AR" b="0" i="0" baseline="0" dirty="0"/>
            <a:t> estos índices están basados en una distribución uniforme de los valores a través de una serie de cajones (</a:t>
          </a:r>
          <a:r>
            <a:rPr lang="es-AR" b="0" i="0" baseline="0" dirty="0" err="1"/>
            <a:t>buckets</a:t>
          </a:r>
          <a:r>
            <a:rPr lang="es-AR" b="0" i="0" baseline="0" dirty="0"/>
            <a:t>).</a:t>
          </a:r>
          <a:endParaRPr lang="es-ES" dirty="0"/>
        </a:p>
      </dgm:t>
    </dgm:pt>
    <dgm:pt modelId="{E81BEED3-B60A-4657-99E7-9EBEDFE7271B}" type="parTrans" cxnId="{7A3D2D50-F6DA-4244-962B-875771716EB9}">
      <dgm:prSet/>
      <dgm:spPr/>
      <dgm:t>
        <a:bodyPr/>
        <a:lstStyle/>
        <a:p>
          <a:endParaRPr lang="es-ES"/>
        </a:p>
      </dgm:t>
    </dgm:pt>
    <dgm:pt modelId="{4B7FD7CB-FE6C-4BE2-A67E-85B66712CBA0}" type="sibTrans" cxnId="{7A3D2D50-F6DA-4244-962B-875771716EB9}">
      <dgm:prSet/>
      <dgm:spPr/>
      <dgm:t>
        <a:bodyPr/>
        <a:lstStyle/>
        <a:p>
          <a:endParaRPr lang="es-ES"/>
        </a:p>
      </dgm:t>
    </dgm:pt>
    <dgm:pt modelId="{7B6A824C-3894-429E-A888-6B94E671AABD}" type="pres">
      <dgm:prSet presAssocID="{CE54583A-BFA7-40C4-B9DD-9D97B3587497}" presName="linear" presStyleCnt="0">
        <dgm:presLayoutVars>
          <dgm:animLvl val="lvl"/>
          <dgm:resizeHandles val="exact"/>
        </dgm:presLayoutVars>
      </dgm:prSet>
      <dgm:spPr/>
    </dgm:pt>
    <dgm:pt modelId="{B470C641-9C34-41B4-8A32-6A74E31B6CA2}" type="pres">
      <dgm:prSet presAssocID="{A8E661C4-13F0-44FB-B154-7CE45E061240}" presName="parentText" presStyleLbl="node1" presStyleIdx="0" presStyleCnt="2" custLinFactY="-18064" custLinFactNeighborX="-19076" custLinFactNeighborY="-100000">
        <dgm:presLayoutVars>
          <dgm:chMax val="0"/>
          <dgm:bulletEnabled val="1"/>
        </dgm:presLayoutVars>
      </dgm:prSet>
      <dgm:spPr/>
    </dgm:pt>
    <dgm:pt modelId="{CA96D2B1-FE07-4107-A47A-205557CE4B95}" type="pres">
      <dgm:prSet presAssocID="{E8CD2FCB-4D40-4D89-B20C-BC21DA5345B2}" presName="spacer" presStyleCnt="0"/>
      <dgm:spPr/>
    </dgm:pt>
    <dgm:pt modelId="{ACCB10F8-2603-4DE1-8565-E9E87EC51AEB}" type="pres">
      <dgm:prSet presAssocID="{B5B97F98-EFF7-4059-AD52-5EF17EDC2BC9}" presName="parentText" presStyleLbl="node1" presStyleIdx="1" presStyleCnt="2">
        <dgm:presLayoutVars>
          <dgm:chMax val="0"/>
          <dgm:bulletEnabled val="1"/>
        </dgm:presLayoutVars>
      </dgm:prSet>
      <dgm:spPr/>
    </dgm:pt>
  </dgm:ptLst>
  <dgm:cxnLst>
    <dgm:cxn modelId="{569C6875-C77A-4BD6-8E64-288F38A8D6AC}" srcId="{CE54583A-BFA7-40C4-B9DD-9D97B3587497}" destId="{A8E661C4-13F0-44FB-B154-7CE45E061240}" srcOrd="0" destOrd="0" parTransId="{F88186A1-A91E-4275-9751-4DD2510A728A}" sibTransId="{E8CD2FCB-4D40-4D89-B20C-BC21DA5345B2}"/>
    <dgm:cxn modelId="{7A3D2D50-F6DA-4244-962B-875771716EB9}" srcId="{CE54583A-BFA7-40C4-B9DD-9D97B3587497}" destId="{B5B97F98-EFF7-4059-AD52-5EF17EDC2BC9}" srcOrd="1" destOrd="0" parTransId="{E81BEED3-B60A-4657-99E7-9EBEDFE7271B}" sibTransId="{4B7FD7CB-FE6C-4BE2-A67E-85B66712CBA0}"/>
    <dgm:cxn modelId="{3137A0E7-73B4-4619-95D2-1E3E0343D3A2}" type="presOf" srcId="{B5B97F98-EFF7-4059-AD52-5EF17EDC2BC9}" destId="{ACCB10F8-2603-4DE1-8565-E9E87EC51AEB}" srcOrd="0" destOrd="0" presId="urn:microsoft.com/office/officeart/2005/8/layout/vList2"/>
    <dgm:cxn modelId="{29F48410-AF85-48E6-8812-1BFC6B2AC78A}" type="presOf" srcId="{A8E661C4-13F0-44FB-B154-7CE45E061240}" destId="{B470C641-9C34-41B4-8A32-6A74E31B6CA2}" srcOrd="0" destOrd="0" presId="urn:microsoft.com/office/officeart/2005/8/layout/vList2"/>
    <dgm:cxn modelId="{9F2A0985-796C-4B85-897E-B4E62C9FDCE3}" type="presOf" srcId="{CE54583A-BFA7-40C4-B9DD-9D97B3587497}" destId="{7B6A824C-3894-429E-A888-6B94E671AABD}" srcOrd="0" destOrd="0" presId="urn:microsoft.com/office/officeart/2005/8/layout/vList2"/>
    <dgm:cxn modelId="{98FF1449-1EDD-4B21-B8BB-A1D99BA7EBB3}" type="presParOf" srcId="{7B6A824C-3894-429E-A888-6B94E671AABD}" destId="{B470C641-9C34-41B4-8A32-6A74E31B6CA2}" srcOrd="0" destOrd="0" presId="urn:microsoft.com/office/officeart/2005/8/layout/vList2"/>
    <dgm:cxn modelId="{B0A0DE78-0334-4507-BCC6-59F41D9D2197}" type="presParOf" srcId="{7B6A824C-3894-429E-A888-6B94E671AABD}" destId="{CA96D2B1-FE07-4107-A47A-205557CE4B95}" srcOrd="1" destOrd="0" presId="urn:microsoft.com/office/officeart/2005/8/layout/vList2"/>
    <dgm:cxn modelId="{93E63A99-0946-42E2-A09A-93708819AEF9}" type="presParOf" srcId="{7B6A824C-3894-429E-A888-6B94E671AABD}" destId="{ACCB10F8-2603-4DE1-8565-E9E87EC51AEB}"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AA8C784-D783-4DA2-983C-39B0648F245D}" type="doc">
      <dgm:prSet loTypeId="urn:microsoft.com/office/officeart/2005/8/layout/default" loCatId="list" qsTypeId="urn:microsoft.com/office/officeart/2005/8/quickstyle/simple1" qsCatId="simple" csTypeId="urn:microsoft.com/office/officeart/2005/8/colors/accent3_2" csCatId="accent3" phldr="1"/>
      <dgm:spPr/>
      <dgm:t>
        <a:bodyPr/>
        <a:lstStyle/>
        <a:p>
          <a:endParaRPr lang="es-ES"/>
        </a:p>
      </dgm:t>
    </dgm:pt>
    <dgm:pt modelId="{677D9941-DAFF-4073-A38C-4F8C7DA45B86}">
      <dgm:prSet/>
      <dgm:spPr/>
      <dgm:t>
        <a:bodyPr/>
        <a:lstStyle/>
        <a:p>
          <a:r>
            <a:rPr lang="es-AR" b="1" i="0" baseline="0" dirty="0"/>
            <a:t>Índice principal o primario:</a:t>
          </a:r>
        </a:p>
        <a:p>
          <a:r>
            <a:rPr lang="es-AR" b="1" i="0" baseline="0" dirty="0"/>
            <a:t> </a:t>
          </a:r>
          <a:r>
            <a:rPr lang="es-AR" b="0" i="0" baseline="0" dirty="0"/>
            <a:t>Cuando el </a:t>
          </a:r>
          <a:r>
            <a:rPr lang="es-AR" b="0" i="1" baseline="0" dirty="0"/>
            <a:t>campo de ordenación es </a:t>
          </a:r>
          <a:r>
            <a:rPr lang="es-AR" b="0" i="0" baseline="0" dirty="0"/>
            <a:t>un campo clave. </a:t>
          </a:r>
          <a:endParaRPr lang="es-ES" dirty="0"/>
        </a:p>
      </dgm:t>
    </dgm:pt>
    <dgm:pt modelId="{00AC639B-72D7-4D6F-8D62-4160A59C176B}" type="parTrans" cxnId="{3B69E402-53E4-4F7C-BCEA-4052FB80C7CF}">
      <dgm:prSet/>
      <dgm:spPr/>
      <dgm:t>
        <a:bodyPr/>
        <a:lstStyle/>
        <a:p>
          <a:endParaRPr lang="es-ES"/>
        </a:p>
      </dgm:t>
    </dgm:pt>
    <dgm:pt modelId="{95B5B138-5DB3-4072-9A18-B877E7339F92}" type="sibTrans" cxnId="{3B69E402-53E4-4F7C-BCEA-4052FB80C7CF}">
      <dgm:prSet/>
      <dgm:spPr/>
      <dgm:t>
        <a:bodyPr/>
        <a:lstStyle/>
        <a:p>
          <a:endParaRPr lang="es-ES"/>
        </a:p>
      </dgm:t>
    </dgm:pt>
    <dgm:pt modelId="{8F819C61-B43D-42E7-8C94-8F369A829B7B}">
      <dgm:prSet/>
      <dgm:spPr/>
      <dgm:t>
        <a:bodyPr/>
        <a:lstStyle/>
        <a:p>
          <a:r>
            <a:rPr lang="es-AR" b="1" i="0" baseline="0" dirty="0"/>
            <a:t>Índice agrupado: </a:t>
          </a:r>
          <a:r>
            <a:rPr lang="es-AR" b="0" i="0" baseline="0" dirty="0"/>
            <a:t>Cuando el campo de ordenación no es un campo clave.</a:t>
          </a:r>
          <a:endParaRPr lang="es-ES" dirty="0"/>
        </a:p>
      </dgm:t>
    </dgm:pt>
    <dgm:pt modelId="{B6AAE11B-B367-4E82-9039-08D8FB87FA52}" type="parTrans" cxnId="{EE8C60F4-AA89-4033-ACAA-A327B62EA6D7}">
      <dgm:prSet/>
      <dgm:spPr/>
      <dgm:t>
        <a:bodyPr/>
        <a:lstStyle/>
        <a:p>
          <a:endParaRPr lang="es-ES"/>
        </a:p>
      </dgm:t>
    </dgm:pt>
    <dgm:pt modelId="{E5A858AD-0142-4C81-AB12-A293CE1C399E}" type="sibTrans" cxnId="{EE8C60F4-AA89-4033-ACAA-A327B62EA6D7}">
      <dgm:prSet/>
      <dgm:spPr/>
      <dgm:t>
        <a:bodyPr/>
        <a:lstStyle/>
        <a:p>
          <a:endParaRPr lang="es-ES"/>
        </a:p>
      </dgm:t>
    </dgm:pt>
    <dgm:pt modelId="{00A3C683-1A41-435E-B4BC-094FF439C0C7}">
      <dgm:prSet/>
      <dgm:spPr/>
      <dgm:t>
        <a:bodyPr/>
        <a:lstStyle/>
        <a:p>
          <a:r>
            <a:rPr lang="es-AR" b="1" dirty="0"/>
            <a:t>Índice secundario:</a:t>
          </a:r>
          <a:r>
            <a:rPr lang="es-AR" dirty="0"/>
            <a:t> se puede especificar sobre cualquier campo no ordenado de un fichero.</a:t>
          </a:r>
          <a:endParaRPr lang="es-ES" dirty="0"/>
        </a:p>
      </dgm:t>
    </dgm:pt>
    <dgm:pt modelId="{1840974E-4BF8-4218-B53D-26E10976650D}" type="parTrans" cxnId="{737BAB96-2B7B-408B-970C-99CD1B57350D}">
      <dgm:prSet/>
      <dgm:spPr/>
      <dgm:t>
        <a:bodyPr/>
        <a:lstStyle/>
        <a:p>
          <a:endParaRPr lang="es-ES"/>
        </a:p>
      </dgm:t>
    </dgm:pt>
    <dgm:pt modelId="{960EFF0E-E9AE-4CFF-8C79-EDB523B05D40}" type="sibTrans" cxnId="{737BAB96-2B7B-408B-970C-99CD1B57350D}">
      <dgm:prSet/>
      <dgm:spPr/>
      <dgm:t>
        <a:bodyPr/>
        <a:lstStyle/>
        <a:p>
          <a:endParaRPr lang="es-ES"/>
        </a:p>
      </dgm:t>
    </dgm:pt>
    <dgm:pt modelId="{E2D5692E-F7A5-4738-B91E-CC331B9EEEF7}" type="pres">
      <dgm:prSet presAssocID="{DAA8C784-D783-4DA2-983C-39B0648F245D}" presName="diagram" presStyleCnt="0">
        <dgm:presLayoutVars>
          <dgm:dir/>
          <dgm:resizeHandles val="exact"/>
        </dgm:presLayoutVars>
      </dgm:prSet>
      <dgm:spPr/>
    </dgm:pt>
    <dgm:pt modelId="{1EA0A6E3-70A0-4507-A7CD-C008050BBB8C}" type="pres">
      <dgm:prSet presAssocID="{677D9941-DAFF-4073-A38C-4F8C7DA45B86}" presName="node" presStyleLbl="node1" presStyleIdx="0" presStyleCnt="3">
        <dgm:presLayoutVars>
          <dgm:bulletEnabled val="1"/>
        </dgm:presLayoutVars>
      </dgm:prSet>
      <dgm:spPr/>
    </dgm:pt>
    <dgm:pt modelId="{102A5734-2791-44A7-972E-CDEFFBD1789C}" type="pres">
      <dgm:prSet presAssocID="{95B5B138-5DB3-4072-9A18-B877E7339F92}" presName="sibTrans" presStyleCnt="0"/>
      <dgm:spPr/>
    </dgm:pt>
    <dgm:pt modelId="{E67C3D01-B053-445E-B97A-F62C08D57A8A}" type="pres">
      <dgm:prSet presAssocID="{8F819C61-B43D-42E7-8C94-8F369A829B7B}" presName="node" presStyleLbl="node1" presStyleIdx="1" presStyleCnt="3">
        <dgm:presLayoutVars>
          <dgm:bulletEnabled val="1"/>
        </dgm:presLayoutVars>
      </dgm:prSet>
      <dgm:spPr/>
    </dgm:pt>
    <dgm:pt modelId="{6AF6558F-F358-4474-AEC8-F20C16350186}" type="pres">
      <dgm:prSet presAssocID="{E5A858AD-0142-4C81-AB12-A293CE1C399E}" presName="sibTrans" presStyleCnt="0"/>
      <dgm:spPr/>
    </dgm:pt>
    <dgm:pt modelId="{01E900A8-183C-4C31-BC0B-E6EE8BC5A4C6}" type="pres">
      <dgm:prSet presAssocID="{00A3C683-1A41-435E-B4BC-094FF439C0C7}" presName="node" presStyleLbl="node1" presStyleIdx="2" presStyleCnt="3">
        <dgm:presLayoutVars>
          <dgm:bulletEnabled val="1"/>
        </dgm:presLayoutVars>
      </dgm:prSet>
      <dgm:spPr/>
    </dgm:pt>
  </dgm:ptLst>
  <dgm:cxnLst>
    <dgm:cxn modelId="{3B69E402-53E4-4F7C-BCEA-4052FB80C7CF}" srcId="{DAA8C784-D783-4DA2-983C-39B0648F245D}" destId="{677D9941-DAFF-4073-A38C-4F8C7DA45B86}" srcOrd="0" destOrd="0" parTransId="{00AC639B-72D7-4D6F-8D62-4160A59C176B}" sibTransId="{95B5B138-5DB3-4072-9A18-B877E7339F92}"/>
    <dgm:cxn modelId="{171AD899-ADBD-49F8-B48B-1CDD05F8EBCA}" type="presOf" srcId="{8F819C61-B43D-42E7-8C94-8F369A829B7B}" destId="{E67C3D01-B053-445E-B97A-F62C08D57A8A}" srcOrd="0" destOrd="0" presId="urn:microsoft.com/office/officeart/2005/8/layout/default"/>
    <dgm:cxn modelId="{24D29E29-F1CE-4527-B4DC-B951366D7F5D}" type="presOf" srcId="{00A3C683-1A41-435E-B4BC-094FF439C0C7}" destId="{01E900A8-183C-4C31-BC0B-E6EE8BC5A4C6}" srcOrd="0" destOrd="0" presId="urn:microsoft.com/office/officeart/2005/8/layout/default"/>
    <dgm:cxn modelId="{62105197-A34B-4D76-BCA2-96F7C8A6AE89}" type="presOf" srcId="{DAA8C784-D783-4DA2-983C-39B0648F245D}" destId="{E2D5692E-F7A5-4738-B91E-CC331B9EEEF7}" srcOrd="0" destOrd="0" presId="urn:microsoft.com/office/officeart/2005/8/layout/default"/>
    <dgm:cxn modelId="{EE8C60F4-AA89-4033-ACAA-A327B62EA6D7}" srcId="{DAA8C784-D783-4DA2-983C-39B0648F245D}" destId="{8F819C61-B43D-42E7-8C94-8F369A829B7B}" srcOrd="1" destOrd="0" parTransId="{B6AAE11B-B367-4E82-9039-08D8FB87FA52}" sibTransId="{E5A858AD-0142-4C81-AB12-A293CE1C399E}"/>
    <dgm:cxn modelId="{737BAB96-2B7B-408B-970C-99CD1B57350D}" srcId="{DAA8C784-D783-4DA2-983C-39B0648F245D}" destId="{00A3C683-1A41-435E-B4BC-094FF439C0C7}" srcOrd="2" destOrd="0" parTransId="{1840974E-4BF8-4218-B53D-26E10976650D}" sibTransId="{960EFF0E-E9AE-4CFF-8C79-EDB523B05D40}"/>
    <dgm:cxn modelId="{F263A4C6-D1D6-4271-9175-1D808B6CA3EB}" type="presOf" srcId="{677D9941-DAFF-4073-A38C-4F8C7DA45B86}" destId="{1EA0A6E3-70A0-4507-A7CD-C008050BBB8C}" srcOrd="0" destOrd="0" presId="urn:microsoft.com/office/officeart/2005/8/layout/default"/>
    <dgm:cxn modelId="{D19C5140-45A7-45B1-BE0A-A9944B173BCB}" type="presParOf" srcId="{E2D5692E-F7A5-4738-B91E-CC331B9EEEF7}" destId="{1EA0A6E3-70A0-4507-A7CD-C008050BBB8C}" srcOrd="0" destOrd="0" presId="urn:microsoft.com/office/officeart/2005/8/layout/default"/>
    <dgm:cxn modelId="{863AB8A6-32E1-439C-B713-6008E5F5B215}" type="presParOf" srcId="{E2D5692E-F7A5-4738-B91E-CC331B9EEEF7}" destId="{102A5734-2791-44A7-972E-CDEFFBD1789C}" srcOrd="1" destOrd="0" presId="urn:microsoft.com/office/officeart/2005/8/layout/default"/>
    <dgm:cxn modelId="{69F396D3-C004-476B-B7DC-1583D37072C3}" type="presParOf" srcId="{E2D5692E-F7A5-4738-B91E-CC331B9EEEF7}" destId="{E67C3D01-B053-445E-B97A-F62C08D57A8A}" srcOrd="2" destOrd="0" presId="urn:microsoft.com/office/officeart/2005/8/layout/default"/>
    <dgm:cxn modelId="{3459D287-9320-48BC-9EEB-31840ECB32CF}" type="presParOf" srcId="{E2D5692E-F7A5-4738-B91E-CC331B9EEEF7}" destId="{6AF6558F-F358-4474-AEC8-F20C16350186}" srcOrd="3" destOrd="0" presId="urn:microsoft.com/office/officeart/2005/8/layout/default"/>
    <dgm:cxn modelId="{990A4393-4B7C-4A91-8B44-E54DEEE21634}" type="presParOf" srcId="{E2D5692E-F7A5-4738-B91E-CC331B9EEEF7}" destId="{01E900A8-183C-4C31-BC0B-E6EE8BC5A4C6}"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6408EC2C-3F99-48AE-8F8D-A127B2D5D43B}"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s-ES"/>
        </a:p>
      </dgm:t>
    </dgm:pt>
    <dgm:pt modelId="{458CBFC1-71DC-4BDD-BAC9-EDD1C944934F}">
      <dgm:prSet/>
      <dgm:spPr/>
      <dgm:t>
        <a:bodyPr/>
        <a:lstStyle/>
        <a:p>
          <a:r>
            <a:rPr lang="es-AR" b="0" i="0" baseline="0" dirty="0"/>
            <a:t>SQL brinda diferentes sentencias para definir datos, realizar consultas y actualizaciones.</a:t>
          </a:r>
          <a:endParaRPr lang="es-ES" dirty="0"/>
        </a:p>
      </dgm:t>
    </dgm:pt>
    <dgm:pt modelId="{438B5035-BFEB-46FA-B656-439F3AEF70FF}" type="parTrans" cxnId="{935A4EAF-1BBE-4A3F-9B1E-69E6A69A271B}">
      <dgm:prSet/>
      <dgm:spPr/>
      <dgm:t>
        <a:bodyPr/>
        <a:lstStyle/>
        <a:p>
          <a:endParaRPr lang="es-ES"/>
        </a:p>
      </dgm:t>
    </dgm:pt>
    <dgm:pt modelId="{FE830A77-F29D-416A-9265-4B1BA1370243}" type="sibTrans" cxnId="{935A4EAF-1BBE-4A3F-9B1E-69E6A69A271B}">
      <dgm:prSet/>
      <dgm:spPr/>
      <dgm:t>
        <a:bodyPr/>
        <a:lstStyle/>
        <a:p>
          <a:endParaRPr lang="es-ES"/>
        </a:p>
      </dgm:t>
    </dgm:pt>
    <dgm:pt modelId="{4C8D28EB-3C43-40AC-93F9-584581A7BF00}">
      <dgm:prSet/>
      <dgm:spPr/>
      <dgm:t>
        <a:bodyPr/>
        <a:lstStyle/>
        <a:p>
          <a:r>
            <a:rPr lang="es-AR" b="0" i="0" baseline="0" dirty="0"/>
            <a:t>Lenguaje de definición de datos: DDL (Data </a:t>
          </a:r>
          <a:r>
            <a:rPr lang="es-AR" b="0" i="0" baseline="0" dirty="0" err="1"/>
            <a:t>Definition</a:t>
          </a:r>
          <a:r>
            <a:rPr lang="es-AR" b="0" i="0" baseline="0" dirty="0"/>
            <a:t> </a:t>
          </a:r>
          <a:r>
            <a:rPr lang="es-AR" b="0" i="0" baseline="0" dirty="0" err="1"/>
            <a:t>Language</a:t>
          </a:r>
          <a:r>
            <a:rPr lang="es-AR" b="0" i="0" baseline="0" dirty="0"/>
            <a:t>). </a:t>
          </a:r>
          <a:r>
            <a:rPr lang="es-AR" b="1" i="0" baseline="0" dirty="0"/>
            <a:t>P</a:t>
          </a:r>
          <a:r>
            <a:rPr lang="es-AR" b="1" dirty="0"/>
            <a:t>ermiten crear y definir nuevas bases de datos, campos e índices</a:t>
          </a:r>
          <a:endParaRPr lang="es-ES" dirty="0"/>
        </a:p>
      </dgm:t>
    </dgm:pt>
    <dgm:pt modelId="{88A58E28-B0EA-46E3-958E-95558A85CAFA}" type="parTrans" cxnId="{4EABBF66-B639-43E3-A37A-BF469101AD23}">
      <dgm:prSet/>
      <dgm:spPr/>
      <dgm:t>
        <a:bodyPr/>
        <a:lstStyle/>
        <a:p>
          <a:endParaRPr lang="es-ES"/>
        </a:p>
      </dgm:t>
    </dgm:pt>
    <dgm:pt modelId="{CF22558A-D991-4631-A151-D9ED4679D184}" type="sibTrans" cxnId="{4EABBF66-B639-43E3-A37A-BF469101AD23}">
      <dgm:prSet/>
      <dgm:spPr/>
      <dgm:t>
        <a:bodyPr/>
        <a:lstStyle/>
        <a:p>
          <a:endParaRPr lang="es-ES"/>
        </a:p>
      </dgm:t>
    </dgm:pt>
    <dgm:pt modelId="{BBA5D1EF-4767-46B4-A387-3CAED482A0EE}">
      <dgm:prSet/>
      <dgm:spPr/>
      <dgm:t>
        <a:bodyPr/>
        <a:lstStyle/>
        <a:p>
          <a:r>
            <a:rPr lang="es-AR" b="0" i="0" baseline="0" dirty="0"/>
            <a:t>Lenguaje de manipulación de datos: DML (Data </a:t>
          </a:r>
          <a:r>
            <a:rPr lang="es-AR" b="0" i="0" baseline="0" dirty="0" err="1"/>
            <a:t>Manipulation</a:t>
          </a:r>
          <a:r>
            <a:rPr lang="es-AR" b="0" i="0" baseline="0" dirty="0"/>
            <a:t> </a:t>
          </a:r>
          <a:r>
            <a:rPr lang="es-AR" b="0" i="0" baseline="0" dirty="0" err="1"/>
            <a:t>Language</a:t>
          </a:r>
          <a:r>
            <a:rPr lang="es-AR" b="0" i="0" baseline="0" dirty="0"/>
            <a:t>).</a:t>
          </a:r>
          <a:r>
            <a:rPr lang="es-AR" b="1" dirty="0"/>
            <a:t> Permiten generar consultas para ordenar, filtrar y extraer datos de la base de datos</a:t>
          </a:r>
          <a:endParaRPr lang="es-ES" dirty="0"/>
        </a:p>
      </dgm:t>
    </dgm:pt>
    <dgm:pt modelId="{63EA29F9-35C6-4282-8330-035AAC751187}" type="parTrans" cxnId="{33449347-F14D-4E1A-97A7-99FCCD6916EA}">
      <dgm:prSet/>
      <dgm:spPr/>
      <dgm:t>
        <a:bodyPr/>
        <a:lstStyle/>
        <a:p>
          <a:endParaRPr lang="es-ES"/>
        </a:p>
      </dgm:t>
    </dgm:pt>
    <dgm:pt modelId="{C5670598-AAC8-4CA7-810E-ADF0B0D67367}" type="sibTrans" cxnId="{33449347-F14D-4E1A-97A7-99FCCD6916EA}">
      <dgm:prSet/>
      <dgm:spPr/>
      <dgm:t>
        <a:bodyPr/>
        <a:lstStyle/>
        <a:p>
          <a:endParaRPr lang="es-ES"/>
        </a:p>
      </dgm:t>
    </dgm:pt>
    <dgm:pt modelId="{AF6BE395-D910-4B63-97D8-2F6F4C634EA8}" type="pres">
      <dgm:prSet presAssocID="{6408EC2C-3F99-48AE-8F8D-A127B2D5D43B}" presName="hierChild1" presStyleCnt="0">
        <dgm:presLayoutVars>
          <dgm:orgChart val="1"/>
          <dgm:chPref val="1"/>
          <dgm:dir/>
          <dgm:animOne val="branch"/>
          <dgm:animLvl val="lvl"/>
          <dgm:resizeHandles/>
        </dgm:presLayoutVars>
      </dgm:prSet>
      <dgm:spPr/>
    </dgm:pt>
    <dgm:pt modelId="{1C54CBC5-93B2-4F40-9342-A80DA54413E1}" type="pres">
      <dgm:prSet presAssocID="{458CBFC1-71DC-4BDD-BAC9-EDD1C944934F}" presName="hierRoot1" presStyleCnt="0">
        <dgm:presLayoutVars>
          <dgm:hierBranch val="init"/>
        </dgm:presLayoutVars>
      </dgm:prSet>
      <dgm:spPr/>
    </dgm:pt>
    <dgm:pt modelId="{1B869954-F214-4A80-AA18-811FB5052B11}" type="pres">
      <dgm:prSet presAssocID="{458CBFC1-71DC-4BDD-BAC9-EDD1C944934F}" presName="rootComposite1" presStyleCnt="0"/>
      <dgm:spPr/>
    </dgm:pt>
    <dgm:pt modelId="{BBEB06F2-8A5E-43D2-A8B5-9461D1DEB050}" type="pres">
      <dgm:prSet presAssocID="{458CBFC1-71DC-4BDD-BAC9-EDD1C944934F}" presName="rootText1" presStyleLbl="node0" presStyleIdx="0" presStyleCnt="1" custScaleY="139526">
        <dgm:presLayoutVars>
          <dgm:chPref val="3"/>
        </dgm:presLayoutVars>
      </dgm:prSet>
      <dgm:spPr/>
    </dgm:pt>
    <dgm:pt modelId="{FA2ADAC8-8244-4D45-94DD-E79844C1DB8C}" type="pres">
      <dgm:prSet presAssocID="{458CBFC1-71DC-4BDD-BAC9-EDD1C944934F}" presName="rootConnector1" presStyleLbl="node1" presStyleIdx="0" presStyleCnt="0"/>
      <dgm:spPr/>
    </dgm:pt>
    <dgm:pt modelId="{FB468844-128D-406A-9137-CBC1951B560C}" type="pres">
      <dgm:prSet presAssocID="{458CBFC1-71DC-4BDD-BAC9-EDD1C944934F}" presName="hierChild2" presStyleCnt="0"/>
      <dgm:spPr/>
    </dgm:pt>
    <dgm:pt modelId="{08722D9B-70C8-4D49-A02D-B985B3944FA4}" type="pres">
      <dgm:prSet presAssocID="{88A58E28-B0EA-46E3-958E-95558A85CAFA}" presName="Name64" presStyleLbl="parChTrans1D2" presStyleIdx="0" presStyleCnt="2"/>
      <dgm:spPr/>
    </dgm:pt>
    <dgm:pt modelId="{06C8F730-A7E9-4F3B-9D15-887B9443C02C}" type="pres">
      <dgm:prSet presAssocID="{4C8D28EB-3C43-40AC-93F9-584581A7BF00}" presName="hierRoot2" presStyleCnt="0">
        <dgm:presLayoutVars>
          <dgm:hierBranch val="init"/>
        </dgm:presLayoutVars>
      </dgm:prSet>
      <dgm:spPr/>
    </dgm:pt>
    <dgm:pt modelId="{0AD231F4-6D84-4CA1-94C5-5DF76B3C454E}" type="pres">
      <dgm:prSet presAssocID="{4C8D28EB-3C43-40AC-93F9-584581A7BF00}" presName="rootComposite" presStyleCnt="0"/>
      <dgm:spPr/>
    </dgm:pt>
    <dgm:pt modelId="{D53BEF07-C0C2-4EEA-8008-BB2A45AC4DF1}" type="pres">
      <dgm:prSet presAssocID="{4C8D28EB-3C43-40AC-93F9-584581A7BF00}" presName="rootText" presStyleLbl="node2" presStyleIdx="0" presStyleCnt="2">
        <dgm:presLayoutVars>
          <dgm:chPref val="3"/>
        </dgm:presLayoutVars>
      </dgm:prSet>
      <dgm:spPr/>
    </dgm:pt>
    <dgm:pt modelId="{EFFBC801-74F7-4970-88AC-DF5015444416}" type="pres">
      <dgm:prSet presAssocID="{4C8D28EB-3C43-40AC-93F9-584581A7BF00}" presName="rootConnector" presStyleLbl="node2" presStyleIdx="0" presStyleCnt="2"/>
      <dgm:spPr/>
    </dgm:pt>
    <dgm:pt modelId="{74B3A280-F00E-4D7E-ACC5-7C97AADA2CC2}" type="pres">
      <dgm:prSet presAssocID="{4C8D28EB-3C43-40AC-93F9-584581A7BF00}" presName="hierChild4" presStyleCnt="0"/>
      <dgm:spPr/>
    </dgm:pt>
    <dgm:pt modelId="{30DB8844-7BB7-4CB8-AD7B-AB90DC44019B}" type="pres">
      <dgm:prSet presAssocID="{4C8D28EB-3C43-40AC-93F9-584581A7BF00}" presName="hierChild5" presStyleCnt="0"/>
      <dgm:spPr/>
    </dgm:pt>
    <dgm:pt modelId="{CC74C9E2-6775-4CBE-93FB-D8EE87BC03C4}" type="pres">
      <dgm:prSet presAssocID="{63EA29F9-35C6-4282-8330-035AAC751187}" presName="Name64" presStyleLbl="parChTrans1D2" presStyleIdx="1" presStyleCnt="2"/>
      <dgm:spPr/>
    </dgm:pt>
    <dgm:pt modelId="{1FEAE599-2BA6-4000-8925-E9890E3032D6}" type="pres">
      <dgm:prSet presAssocID="{BBA5D1EF-4767-46B4-A387-3CAED482A0EE}" presName="hierRoot2" presStyleCnt="0">
        <dgm:presLayoutVars>
          <dgm:hierBranch val="init"/>
        </dgm:presLayoutVars>
      </dgm:prSet>
      <dgm:spPr/>
    </dgm:pt>
    <dgm:pt modelId="{57C6A7E2-BDD5-43DF-B400-AC3CE52A9FC2}" type="pres">
      <dgm:prSet presAssocID="{BBA5D1EF-4767-46B4-A387-3CAED482A0EE}" presName="rootComposite" presStyleCnt="0"/>
      <dgm:spPr/>
    </dgm:pt>
    <dgm:pt modelId="{B83BE8FE-9309-4924-9FA2-DB743B22AEF7}" type="pres">
      <dgm:prSet presAssocID="{BBA5D1EF-4767-46B4-A387-3CAED482A0EE}" presName="rootText" presStyleLbl="node2" presStyleIdx="1" presStyleCnt="2">
        <dgm:presLayoutVars>
          <dgm:chPref val="3"/>
        </dgm:presLayoutVars>
      </dgm:prSet>
      <dgm:spPr/>
    </dgm:pt>
    <dgm:pt modelId="{B5684844-8720-40BF-A18E-260267E830B7}" type="pres">
      <dgm:prSet presAssocID="{BBA5D1EF-4767-46B4-A387-3CAED482A0EE}" presName="rootConnector" presStyleLbl="node2" presStyleIdx="1" presStyleCnt="2"/>
      <dgm:spPr/>
    </dgm:pt>
    <dgm:pt modelId="{5A6D91DB-7499-44F8-8725-77793B0F75EB}" type="pres">
      <dgm:prSet presAssocID="{BBA5D1EF-4767-46B4-A387-3CAED482A0EE}" presName="hierChild4" presStyleCnt="0"/>
      <dgm:spPr/>
    </dgm:pt>
    <dgm:pt modelId="{EBC07354-F7F5-4EC5-9D02-DF2C156E86AD}" type="pres">
      <dgm:prSet presAssocID="{BBA5D1EF-4767-46B4-A387-3CAED482A0EE}" presName="hierChild5" presStyleCnt="0"/>
      <dgm:spPr/>
    </dgm:pt>
    <dgm:pt modelId="{3CA485F2-C87B-4BF6-852F-25D8CBC88703}" type="pres">
      <dgm:prSet presAssocID="{458CBFC1-71DC-4BDD-BAC9-EDD1C944934F}" presName="hierChild3" presStyleCnt="0"/>
      <dgm:spPr/>
    </dgm:pt>
  </dgm:ptLst>
  <dgm:cxnLst>
    <dgm:cxn modelId="{08A0E54B-AFD6-46D7-B68E-6007718BEEC4}" type="presOf" srcId="{88A58E28-B0EA-46E3-958E-95558A85CAFA}" destId="{08722D9B-70C8-4D49-A02D-B985B3944FA4}" srcOrd="0" destOrd="0" presId="urn:microsoft.com/office/officeart/2009/3/layout/HorizontalOrganizationChart"/>
    <dgm:cxn modelId="{B4EBE20C-44F1-42E1-BD2D-246A3AB5CD55}" type="presOf" srcId="{4C8D28EB-3C43-40AC-93F9-584581A7BF00}" destId="{EFFBC801-74F7-4970-88AC-DF5015444416}" srcOrd="1" destOrd="0" presId="urn:microsoft.com/office/officeart/2009/3/layout/HorizontalOrganizationChart"/>
    <dgm:cxn modelId="{1405E9B2-295F-45C7-8592-AEDE58B03ABE}" type="presOf" srcId="{458CBFC1-71DC-4BDD-BAC9-EDD1C944934F}" destId="{FA2ADAC8-8244-4D45-94DD-E79844C1DB8C}" srcOrd="1" destOrd="0" presId="urn:microsoft.com/office/officeart/2009/3/layout/HorizontalOrganizationChart"/>
    <dgm:cxn modelId="{2D0E1E70-DC69-4AB3-A790-FCE94031E4A0}" type="presOf" srcId="{BBA5D1EF-4767-46B4-A387-3CAED482A0EE}" destId="{B5684844-8720-40BF-A18E-260267E830B7}" srcOrd="1" destOrd="0" presId="urn:microsoft.com/office/officeart/2009/3/layout/HorizontalOrganizationChart"/>
    <dgm:cxn modelId="{B3844FE1-F74E-4CDD-B740-E180A57D9807}" type="presOf" srcId="{63EA29F9-35C6-4282-8330-035AAC751187}" destId="{CC74C9E2-6775-4CBE-93FB-D8EE87BC03C4}" srcOrd="0" destOrd="0" presId="urn:microsoft.com/office/officeart/2009/3/layout/HorizontalOrganizationChart"/>
    <dgm:cxn modelId="{D2FAD576-2046-4AA0-83BE-181C8B73CD05}" type="presOf" srcId="{BBA5D1EF-4767-46B4-A387-3CAED482A0EE}" destId="{B83BE8FE-9309-4924-9FA2-DB743B22AEF7}" srcOrd="0" destOrd="0" presId="urn:microsoft.com/office/officeart/2009/3/layout/HorizontalOrganizationChart"/>
    <dgm:cxn modelId="{9B86BB89-0FF6-412F-BDC9-C93C71D8FBFC}" type="presOf" srcId="{4C8D28EB-3C43-40AC-93F9-584581A7BF00}" destId="{D53BEF07-C0C2-4EEA-8008-BB2A45AC4DF1}" srcOrd="0" destOrd="0" presId="urn:microsoft.com/office/officeart/2009/3/layout/HorizontalOrganizationChart"/>
    <dgm:cxn modelId="{32D4C385-9C49-477C-9A9E-4E7572592116}" type="presOf" srcId="{458CBFC1-71DC-4BDD-BAC9-EDD1C944934F}" destId="{BBEB06F2-8A5E-43D2-A8B5-9461D1DEB050}" srcOrd="0" destOrd="0" presId="urn:microsoft.com/office/officeart/2009/3/layout/HorizontalOrganizationChart"/>
    <dgm:cxn modelId="{935A4EAF-1BBE-4A3F-9B1E-69E6A69A271B}" srcId="{6408EC2C-3F99-48AE-8F8D-A127B2D5D43B}" destId="{458CBFC1-71DC-4BDD-BAC9-EDD1C944934F}" srcOrd="0" destOrd="0" parTransId="{438B5035-BFEB-46FA-B656-439F3AEF70FF}" sibTransId="{FE830A77-F29D-416A-9265-4B1BA1370243}"/>
    <dgm:cxn modelId="{622641F8-8518-4E4F-AC74-A176CEA8172F}" type="presOf" srcId="{6408EC2C-3F99-48AE-8F8D-A127B2D5D43B}" destId="{AF6BE395-D910-4B63-97D8-2F6F4C634EA8}" srcOrd="0" destOrd="0" presId="urn:microsoft.com/office/officeart/2009/3/layout/HorizontalOrganizationChart"/>
    <dgm:cxn modelId="{33449347-F14D-4E1A-97A7-99FCCD6916EA}" srcId="{458CBFC1-71DC-4BDD-BAC9-EDD1C944934F}" destId="{BBA5D1EF-4767-46B4-A387-3CAED482A0EE}" srcOrd="1" destOrd="0" parTransId="{63EA29F9-35C6-4282-8330-035AAC751187}" sibTransId="{C5670598-AAC8-4CA7-810E-ADF0B0D67367}"/>
    <dgm:cxn modelId="{4EABBF66-B639-43E3-A37A-BF469101AD23}" srcId="{458CBFC1-71DC-4BDD-BAC9-EDD1C944934F}" destId="{4C8D28EB-3C43-40AC-93F9-584581A7BF00}" srcOrd="0" destOrd="0" parTransId="{88A58E28-B0EA-46E3-958E-95558A85CAFA}" sibTransId="{CF22558A-D991-4631-A151-D9ED4679D184}"/>
    <dgm:cxn modelId="{2FD3F052-0F93-4B85-82DD-C4A0C2F47B12}" type="presParOf" srcId="{AF6BE395-D910-4B63-97D8-2F6F4C634EA8}" destId="{1C54CBC5-93B2-4F40-9342-A80DA54413E1}" srcOrd="0" destOrd="0" presId="urn:microsoft.com/office/officeart/2009/3/layout/HorizontalOrganizationChart"/>
    <dgm:cxn modelId="{E47D54A7-0250-4961-B830-1FE5E4DC7574}" type="presParOf" srcId="{1C54CBC5-93B2-4F40-9342-A80DA54413E1}" destId="{1B869954-F214-4A80-AA18-811FB5052B11}" srcOrd="0" destOrd="0" presId="urn:microsoft.com/office/officeart/2009/3/layout/HorizontalOrganizationChart"/>
    <dgm:cxn modelId="{61CBE753-B8A7-4EC6-BE61-942922BF4020}" type="presParOf" srcId="{1B869954-F214-4A80-AA18-811FB5052B11}" destId="{BBEB06F2-8A5E-43D2-A8B5-9461D1DEB050}" srcOrd="0" destOrd="0" presId="urn:microsoft.com/office/officeart/2009/3/layout/HorizontalOrganizationChart"/>
    <dgm:cxn modelId="{7A7E1236-6A25-4111-856A-472DF6DC35FF}" type="presParOf" srcId="{1B869954-F214-4A80-AA18-811FB5052B11}" destId="{FA2ADAC8-8244-4D45-94DD-E79844C1DB8C}" srcOrd="1" destOrd="0" presId="urn:microsoft.com/office/officeart/2009/3/layout/HorizontalOrganizationChart"/>
    <dgm:cxn modelId="{05B62711-7402-4BA8-BDF9-B8F9FDB6CC99}" type="presParOf" srcId="{1C54CBC5-93B2-4F40-9342-A80DA54413E1}" destId="{FB468844-128D-406A-9137-CBC1951B560C}" srcOrd="1" destOrd="0" presId="urn:microsoft.com/office/officeart/2009/3/layout/HorizontalOrganizationChart"/>
    <dgm:cxn modelId="{F91CABE5-F243-4690-960D-10834D6585CF}" type="presParOf" srcId="{FB468844-128D-406A-9137-CBC1951B560C}" destId="{08722D9B-70C8-4D49-A02D-B985B3944FA4}" srcOrd="0" destOrd="0" presId="urn:microsoft.com/office/officeart/2009/3/layout/HorizontalOrganizationChart"/>
    <dgm:cxn modelId="{4716E0A9-9002-48AB-8B0C-1D3663C522DB}" type="presParOf" srcId="{FB468844-128D-406A-9137-CBC1951B560C}" destId="{06C8F730-A7E9-4F3B-9D15-887B9443C02C}" srcOrd="1" destOrd="0" presId="urn:microsoft.com/office/officeart/2009/3/layout/HorizontalOrganizationChart"/>
    <dgm:cxn modelId="{9BC2A225-858A-4262-943E-3629B970EFAB}" type="presParOf" srcId="{06C8F730-A7E9-4F3B-9D15-887B9443C02C}" destId="{0AD231F4-6D84-4CA1-94C5-5DF76B3C454E}" srcOrd="0" destOrd="0" presId="urn:microsoft.com/office/officeart/2009/3/layout/HorizontalOrganizationChart"/>
    <dgm:cxn modelId="{F576D613-4F21-4FA9-872B-5F5898DF27DF}" type="presParOf" srcId="{0AD231F4-6D84-4CA1-94C5-5DF76B3C454E}" destId="{D53BEF07-C0C2-4EEA-8008-BB2A45AC4DF1}" srcOrd="0" destOrd="0" presId="urn:microsoft.com/office/officeart/2009/3/layout/HorizontalOrganizationChart"/>
    <dgm:cxn modelId="{5945A216-804C-40EB-93B3-8FC5200B049C}" type="presParOf" srcId="{0AD231F4-6D84-4CA1-94C5-5DF76B3C454E}" destId="{EFFBC801-74F7-4970-88AC-DF5015444416}" srcOrd="1" destOrd="0" presId="urn:microsoft.com/office/officeart/2009/3/layout/HorizontalOrganizationChart"/>
    <dgm:cxn modelId="{24BC0618-3D7C-4B19-88AF-A79AF8A45F89}" type="presParOf" srcId="{06C8F730-A7E9-4F3B-9D15-887B9443C02C}" destId="{74B3A280-F00E-4D7E-ACC5-7C97AADA2CC2}" srcOrd="1" destOrd="0" presId="urn:microsoft.com/office/officeart/2009/3/layout/HorizontalOrganizationChart"/>
    <dgm:cxn modelId="{3A6A34C2-C8F0-44AF-88E9-7BA86B40EB76}" type="presParOf" srcId="{06C8F730-A7E9-4F3B-9D15-887B9443C02C}" destId="{30DB8844-7BB7-4CB8-AD7B-AB90DC44019B}" srcOrd="2" destOrd="0" presId="urn:microsoft.com/office/officeart/2009/3/layout/HorizontalOrganizationChart"/>
    <dgm:cxn modelId="{79948BF2-0CBE-42AE-A029-4532F9973319}" type="presParOf" srcId="{FB468844-128D-406A-9137-CBC1951B560C}" destId="{CC74C9E2-6775-4CBE-93FB-D8EE87BC03C4}" srcOrd="2" destOrd="0" presId="urn:microsoft.com/office/officeart/2009/3/layout/HorizontalOrganizationChart"/>
    <dgm:cxn modelId="{B90BB0A6-A346-4D30-A8A8-2CFFCC5CCED8}" type="presParOf" srcId="{FB468844-128D-406A-9137-CBC1951B560C}" destId="{1FEAE599-2BA6-4000-8925-E9890E3032D6}" srcOrd="3" destOrd="0" presId="urn:microsoft.com/office/officeart/2009/3/layout/HorizontalOrganizationChart"/>
    <dgm:cxn modelId="{87A92F77-5F04-42A9-935A-FA43A2141DA9}" type="presParOf" srcId="{1FEAE599-2BA6-4000-8925-E9890E3032D6}" destId="{57C6A7E2-BDD5-43DF-B400-AC3CE52A9FC2}" srcOrd="0" destOrd="0" presId="urn:microsoft.com/office/officeart/2009/3/layout/HorizontalOrganizationChart"/>
    <dgm:cxn modelId="{1B187AE9-F341-49B4-B535-2E95411C20A1}" type="presParOf" srcId="{57C6A7E2-BDD5-43DF-B400-AC3CE52A9FC2}" destId="{B83BE8FE-9309-4924-9FA2-DB743B22AEF7}" srcOrd="0" destOrd="0" presId="urn:microsoft.com/office/officeart/2009/3/layout/HorizontalOrganizationChart"/>
    <dgm:cxn modelId="{0435F7A4-A0D2-438D-83C7-75A915E15EB1}" type="presParOf" srcId="{57C6A7E2-BDD5-43DF-B400-AC3CE52A9FC2}" destId="{B5684844-8720-40BF-A18E-260267E830B7}" srcOrd="1" destOrd="0" presId="urn:microsoft.com/office/officeart/2009/3/layout/HorizontalOrganizationChart"/>
    <dgm:cxn modelId="{11A6E0A1-4850-48C7-8A1C-A97E4BECFEB2}" type="presParOf" srcId="{1FEAE599-2BA6-4000-8925-E9890E3032D6}" destId="{5A6D91DB-7499-44F8-8725-77793B0F75EB}" srcOrd="1" destOrd="0" presId="urn:microsoft.com/office/officeart/2009/3/layout/HorizontalOrganizationChart"/>
    <dgm:cxn modelId="{586DC48F-327E-4771-9D7E-5FA4ABFC753E}" type="presParOf" srcId="{1FEAE599-2BA6-4000-8925-E9890E3032D6}" destId="{EBC07354-F7F5-4EC5-9D02-DF2C156E86AD}" srcOrd="2" destOrd="0" presId="urn:microsoft.com/office/officeart/2009/3/layout/HorizontalOrganizationChart"/>
    <dgm:cxn modelId="{4A7ECD08-9646-4B7F-8CC4-D75E0F40C723}" type="presParOf" srcId="{1C54CBC5-93B2-4F40-9342-A80DA54413E1}" destId="{3CA485F2-C87B-4BF6-852F-25D8CBC88703}"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DEFB280-C510-4BC8-8D94-7DCE286F873B}" type="doc">
      <dgm:prSet loTypeId="urn:microsoft.com/office/officeart/2005/8/layout/vList2" loCatId="list" qsTypeId="urn:microsoft.com/office/officeart/2005/8/quickstyle/simple1" qsCatId="simple" csTypeId="urn:microsoft.com/office/officeart/2005/8/colors/accent4_1" csCatId="accent4" phldr="1"/>
      <dgm:spPr/>
      <dgm:t>
        <a:bodyPr/>
        <a:lstStyle/>
        <a:p>
          <a:endParaRPr lang="es-ES"/>
        </a:p>
      </dgm:t>
    </dgm:pt>
    <dgm:pt modelId="{5FEFC24F-56FC-41FA-A968-16C22696C4BE}">
      <dgm:prSet custT="1"/>
      <dgm:spPr/>
      <dgm:t>
        <a:bodyPr/>
        <a:lstStyle/>
        <a:p>
          <a:r>
            <a:rPr lang="es-AR" sz="3600" b="0" i="0" baseline="0" dirty="0">
              <a:latin typeface="Consolas" panose="020B0609020204030204" pitchFamily="49" charset="0"/>
            </a:rPr>
            <a:t>SELECT </a:t>
          </a:r>
          <a:r>
            <a:rPr lang="es-AR" sz="3600" b="0" i="1" baseline="0" dirty="0" err="1">
              <a:latin typeface="Consolas" panose="020B0609020204030204" pitchFamily="49" charset="0"/>
            </a:rPr>
            <a:t>nombre_columna</a:t>
          </a:r>
          <a:r>
            <a:rPr lang="es-AR" sz="3600" b="0" i="0" baseline="0" dirty="0" err="1">
              <a:latin typeface="Consolas" panose="020B0609020204030204" pitchFamily="49" charset="0"/>
            </a:rPr>
            <a:t>,</a:t>
          </a:r>
          <a:r>
            <a:rPr lang="es-AR" sz="3600" b="0" i="1" baseline="0" dirty="0" err="1">
              <a:latin typeface="Consolas" panose="020B0609020204030204" pitchFamily="49" charset="0"/>
            </a:rPr>
            <a:t>nombre_columna</a:t>
          </a:r>
          <a:r>
            <a:rPr lang="es-AR" sz="3600" b="0" i="1" baseline="0" dirty="0">
              <a:latin typeface="Consolas" panose="020B0609020204030204" pitchFamily="49" charset="0"/>
            </a:rPr>
            <a:t> </a:t>
          </a:r>
          <a:r>
            <a:rPr lang="es-AR" sz="3600" b="0" i="0" baseline="0" dirty="0">
              <a:latin typeface="Consolas" panose="020B0609020204030204" pitchFamily="49" charset="0"/>
            </a:rPr>
            <a:t>FROM </a:t>
          </a:r>
          <a:r>
            <a:rPr lang="es-AR" sz="3600" b="0" i="1" baseline="0" dirty="0" err="1">
              <a:latin typeface="Consolas" panose="020B0609020204030204" pitchFamily="49" charset="0"/>
            </a:rPr>
            <a:t>nombre_tabla</a:t>
          </a:r>
          <a:r>
            <a:rPr lang="es-AR" sz="3600" b="0" i="0" baseline="0" dirty="0">
              <a:latin typeface="Consolas" panose="020B0609020204030204" pitchFamily="49" charset="0"/>
            </a:rPr>
            <a:t>;</a:t>
          </a:r>
          <a:endParaRPr lang="es-ES" sz="3600" b="0" dirty="0">
            <a:latin typeface="Consolas" panose="020B0609020204030204" pitchFamily="49" charset="0"/>
          </a:endParaRPr>
        </a:p>
      </dgm:t>
    </dgm:pt>
    <dgm:pt modelId="{EA3553FC-56E0-421F-B665-4C20A4377099}" type="parTrans" cxnId="{26ABC6D0-B6FC-452D-8756-9116FF1392FF}">
      <dgm:prSet/>
      <dgm:spPr/>
      <dgm:t>
        <a:bodyPr/>
        <a:lstStyle/>
        <a:p>
          <a:endParaRPr lang="es-ES" sz="2400" b="0">
            <a:latin typeface="Consolas" panose="020B0609020204030204" pitchFamily="49" charset="0"/>
          </a:endParaRPr>
        </a:p>
      </dgm:t>
    </dgm:pt>
    <dgm:pt modelId="{F8136AF7-E853-4BDC-9889-2315AFED94E1}" type="sibTrans" cxnId="{26ABC6D0-B6FC-452D-8756-9116FF1392FF}">
      <dgm:prSet/>
      <dgm:spPr/>
      <dgm:t>
        <a:bodyPr/>
        <a:lstStyle/>
        <a:p>
          <a:endParaRPr lang="es-ES" sz="2400" b="0">
            <a:latin typeface="Consolas" panose="020B0609020204030204" pitchFamily="49" charset="0"/>
          </a:endParaRPr>
        </a:p>
      </dgm:t>
    </dgm:pt>
    <dgm:pt modelId="{46E3F025-11C5-49A6-AAEF-3E5E1D396CE1}">
      <dgm:prSet custT="1"/>
      <dgm:spPr/>
      <dgm:t>
        <a:bodyPr/>
        <a:lstStyle/>
        <a:p>
          <a:r>
            <a:rPr lang="es-AR" sz="3600" b="0" i="0" baseline="0" dirty="0">
              <a:latin typeface="Consolas" panose="020B0609020204030204" pitchFamily="49" charset="0"/>
            </a:rPr>
            <a:t>SELECT * FROM </a:t>
          </a:r>
          <a:r>
            <a:rPr lang="es-AR" sz="3600" b="0" i="1" baseline="0" dirty="0" err="1">
              <a:latin typeface="Consolas" panose="020B0609020204030204" pitchFamily="49" charset="0"/>
            </a:rPr>
            <a:t>nombre_tabla</a:t>
          </a:r>
          <a:r>
            <a:rPr lang="es-AR" sz="3600" b="0" i="0" baseline="0" dirty="0">
              <a:latin typeface="Consolas" panose="020B0609020204030204" pitchFamily="49" charset="0"/>
            </a:rPr>
            <a:t>;</a:t>
          </a:r>
          <a:endParaRPr lang="es-ES" sz="3600" b="0" dirty="0">
            <a:latin typeface="Consolas" panose="020B0609020204030204" pitchFamily="49" charset="0"/>
          </a:endParaRPr>
        </a:p>
      </dgm:t>
    </dgm:pt>
    <dgm:pt modelId="{0BE6F7AE-1174-4AFF-818F-E44234D3AC07}" type="parTrans" cxnId="{3010C57C-8F4C-44F3-B720-CA6177328E73}">
      <dgm:prSet/>
      <dgm:spPr/>
      <dgm:t>
        <a:bodyPr/>
        <a:lstStyle/>
        <a:p>
          <a:endParaRPr lang="es-ES" sz="2400" b="0">
            <a:latin typeface="Consolas" panose="020B0609020204030204" pitchFamily="49" charset="0"/>
          </a:endParaRPr>
        </a:p>
      </dgm:t>
    </dgm:pt>
    <dgm:pt modelId="{F08B4C97-592F-4ABB-B1D7-9F6F4B4A35E7}" type="sibTrans" cxnId="{3010C57C-8F4C-44F3-B720-CA6177328E73}">
      <dgm:prSet/>
      <dgm:spPr/>
      <dgm:t>
        <a:bodyPr/>
        <a:lstStyle/>
        <a:p>
          <a:endParaRPr lang="es-ES" sz="2400" b="0">
            <a:latin typeface="Consolas" panose="020B0609020204030204" pitchFamily="49" charset="0"/>
          </a:endParaRPr>
        </a:p>
      </dgm:t>
    </dgm:pt>
    <dgm:pt modelId="{DF2F6980-4A55-463F-A357-14F45364D2B1}">
      <dgm:prSet custT="1"/>
      <dgm:spPr/>
      <dgm:t>
        <a:bodyPr/>
        <a:lstStyle/>
        <a:p>
          <a:r>
            <a:rPr lang="es-AR" sz="3600" b="0" i="0" baseline="0" dirty="0">
              <a:latin typeface="Consolas" panose="020B0609020204030204" pitchFamily="49" charset="0"/>
            </a:rPr>
            <a:t>SELECT DISTINCT </a:t>
          </a:r>
          <a:r>
            <a:rPr lang="es-AR" sz="3600" b="0" i="1" baseline="0" dirty="0" err="1">
              <a:latin typeface="Consolas" panose="020B0609020204030204" pitchFamily="49" charset="0"/>
            </a:rPr>
            <a:t>nombre_columna</a:t>
          </a:r>
          <a:r>
            <a:rPr lang="es-AR" sz="3600" b="0" i="0" baseline="0" dirty="0">
              <a:latin typeface="Consolas" panose="020B0609020204030204" pitchFamily="49" charset="0"/>
            </a:rPr>
            <a:t>, </a:t>
          </a:r>
          <a:r>
            <a:rPr lang="es-AR" sz="3600" b="0" i="1" baseline="0" dirty="0" err="1">
              <a:latin typeface="Consolas" panose="020B0609020204030204" pitchFamily="49" charset="0"/>
            </a:rPr>
            <a:t>nombre_columna</a:t>
          </a:r>
          <a:r>
            <a:rPr lang="es-AR" sz="3600" b="0" i="1" baseline="0" dirty="0">
              <a:latin typeface="Consolas" panose="020B0609020204030204" pitchFamily="49" charset="0"/>
            </a:rPr>
            <a:t> </a:t>
          </a:r>
          <a:r>
            <a:rPr lang="es-AR" sz="3600" b="0" i="0" baseline="0" dirty="0">
              <a:latin typeface="Consolas" panose="020B0609020204030204" pitchFamily="49" charset="0"/>
            </a:rPr>
            <a:t>FROM </a:t>
          </a:r>
          <a:r>
            <a:rPr lang="es-AR" sz="3600" b="0" i="1" baseline="0" dirty="0" err="1">
              <a:latin typeface="Consolas" panose="020B0609020204030204" pitchFamily="49" charset="0"/>
            </a:rPr>
            <a:t>nombre_tabla</a:t>
          </a:r>
          <a:r>
            <a:rPr lang="es-AR" sz="3600" b="0" i="0" baseline="0" dirty="0">
              <a:latin typeface="Consolas" panose="020B0609020204030204" pitchFamily="49" charset="0"/>
            </a:rPr>
            <a:t>;</a:t>
          </a:r>
          <a:endParaRPr lang="es-ES" sz="3600" b="0" dirty="0">
            <a:latin typeface="Consolas" panose="020B0609020204030204" pitchFamily="49" charset="0"/>
          </a:endParaRPr>
        </a:p>
      </dgm:t>
    </dgm:pt>
    <dgm:pt modelId="{21F0FF1A-B489-47A8-990E-5F924FA66B31}" type="parTrans" cxnId="{4642752E-2736-480F-9A9D-47D2E16B1460}">
      <dgm:prSet/>
      <dgm:spPr/>
      <dgm:t>
        <a:bodyPr/>
        <a:lstStyle/>
        <a:p>
          <a:endParaRPr lang="es-ES" sz="2400" b="0">
            <a:latin typeface="Consolas" panose="020B0609020204030204" pitchFamily="49" charset="0"/>
          </a:endParaRPr>
        </a:p>
      </dgm:t>
    </dgm:pt>
    <dgm:pt modelId="{B5E2E491-04FE-4DF8-ADEE-4E07CB3E8270}" type="sibTrans" cxnId="{4642752E-2736-480F-9A9D-47D2E16B1460}">
      <dgm:prSet/>
      <dgm:spPr/>
      <dgm:t>
        <a:bodyPr/>
        <a:lstStyle/>
        <a:p>
          <a:endParaRPr lang="es-ES" sz="2400" b="0">
            <a:latin typeface="Consolas" panose="020B0609020204030204" pitchFamily="49" charset="0"/>
          </a:endParaRPr>
        </a:p>
      </dgm:t>
    </dgm:pt>
    <dgm:pt modelId="{B14FF938-E05D-42C8-BC1C-E7614417B55C}">
      <dgm:prSet custT="1"/>
      <dgm:spPr/>
      <dgm:t>
        <a:bodyPr/>
        <a:lstStyle/>
        <a:p>
          <a:r>
            <a:rPr lang="es-AR" sz="3600" b="0" i="0" baseline="0" dirty="0">
              <a:latin typeface="Consolas" panose="020B0609020204030204" pitchFamily="49" charset="0"/>
            </a:rPr>
            <a:t>SELECT </a:t>
          </a:r>
          <a:r>
            <a:rPr lang="es-AR" sz="3600" b="0" i="1" baseline="0" dirty="0" err="1">
              <a:latin typeface="Consolas" panose="020B0609020204030204" pitchFamily="49" charset="0"/>
            </a:rPr>
            <a:t>nombre_columna</a:t>
          </a:r>
          <a:r>
            <a:rPr lang="es-AR" sz="3600" b="0" i="0" baseline="0" dirty="0">
              <a:latin typeface="Consolas" panose="020B0609020204030204" pitchFamily="49" charset="0"/>
            </a:rPr>
            <a:t>, </a:t>
          </a:r>
          <a:r>
            <a:rPr lang="es-AR" sz="3600" b="0" i="1" baseline="0" dirty="0" err="1">
              <a:latin typeface="Consolas" panose="020B0609020204030204" pitchFamily="49" charset="0"/>
            </a:rPr>
            <a:t>nombre_columna</a:t>
          </a:r>
          <a:r>
            <a:rPr lang="es-AR" sz="3600" b="0" i="1" baseline="0" dirty="0">
              <a:latin typeface="Consolas" panose="020B0609020204030204" pitchFamily="49" charset="0"/>
            </a:rPr>
            <a:t> </a:t>
          </a:r>
          <a:r>
            <a:rPr lang="es-AR" sz="3600" b="0" i="0" baseline="0" dirty="0">
              <a:latin typeface="Consolas" panose="020B0609020204030204" pitchFamily="49" charset="0"/>
            </a:rPr>
            <a:t>FROM </a:t>
          </a:r>
          <a:r>
            <a:rPr lang="es-AR" sz="3600" b="0" i="1" baseline="0" dirty="0" err="1">
              <a:latin typeface="Consolas" panose="020B0609020204030204" pitchFamily="49" charset="0"/>
            </a:rPr>
            <a:t>nombre_tabla</a:t>
          </a:r>
          <a:r>
            <a:rPr lang="es-AR" sz="3600" b="0" i="1" baseline="0" dirty="0">
              <a:latin typeface="Consolas" panose="020B0609020204030204" pitchFamily="49" charset="0"/>
            </a:rPr>
            <a:t> </a:t>
          </a:r>
          <a:r>
            <a:rPr lang="es-AR" sz="3600" b="0" i="0" baseline="0" dirty="0">
              <a:latin typeface="Consolas" panose="020B0609020204030204" pitchFamily="49" charset="0"/>
            </a:rPr>
            <a:t>WHERE </a:t>
          </a:r>
          <a:r>
            <a:rPr lang="es-AR" sz="3600" b="0" i="1" baseline="0" dirty="0" err="1">
              <a:latin typeface="Consolas" panose="020B0609020204030204" pitchFamily="49" charset="0"/>
            </a:rPr>
            <a:t>nombre_columna</a:t>
          </a:r>
          <a:r>
            <a:rPr lang="es-AR" sz="3600" b="0" i="1" baseline="0" dirty="0">
              <a:latin typeface="Consolas" panose="020B0609020204030204" pitchFamily="49" charset="0"/>
            </a:rPr>
            <a:t> operador valor</a:t>
          </a:r>
          <a:r>
            <a:rPr lang="es-AR" sz="3600" b="0" i="0" baseline="0" dirty="0">
              <a:latin typeface="Consolas" panose="020B0609020204030204" pitchFamily="49" charset="0"/>
            </a:rPr>
            <a:t>;</a:t>
          </a:r>
          <a:endParaRPr lang="es-ES" sz="3600" b="0" dirty="0">
            <a:latin typeface="Consolas" panose="020B0609020204030204" pitchFamily="49" charset="0"/>
          </a:endParaRPr>
        </a:p>
      </dgm:t>
    </dgm:pt>
    <dgm:pt modelId="{106A846E-8651-459F-8D0A-CCD8D70AB65E}" type="parTrans" cxnId="{06CF6A8C-F13D-4777-8AC9-BC41C85419E1}">
      <dgm:prSet/>
      <dgm:spPr/>
      <dgm:t>
        <a:bodyPr/>
        <a:lstStyle/>
        <a:p>
          <a:endParaRPr lang="es-ES" sz="2400" b="0">
            <a:latin typeface="Consolas" panose="020B0609020204030204" pitchFamily="49" charset="0"/>
          </a:endParaRPr>
        </a:p>
      </dgm:t>
    </dgm:pt>
    <dgm:pt modelId="{72C85C1C-90D4-4F3E-9EC6-C012F2E354E3}" type="sibTrans" cxnId="{06CF6A8C-F13D-4777-8AC9-BC41C85419E1}">
      <dgm:prSet/>
      <dgm:spPr/>
      <dgm:t>
        <a:bodyPr/>
        <a:lstStyle/>
        <a:p>
          <a:endParaRPr lang="es-ES" sz="2400" b="0">
            <a:latin typeface="Consolas" panose="020B0609020204030204" pitchFamily="49" charset="0"/>
          </a:endParaRPr>
        </a:p>
      </dgm:t>
    </dgm:pt>
    <dgm:pt modelId="{6788DF8C-C303-4CA1-8A8E-37A5DFB5FF35}">
      <dgm:prSet custT="1"/>
      <dgm:spPr/>
      <dgm:t>
        <a:bodyPr/>
        <a:lstStyle/>
        <a:p>
          <a:r>
            <a:rPr lang="es-AR" sz="3600" b="0" i="0" baseline="0" dirty="0">
              <a:latin typeface="Consolas" panose="020B0609020204030204" pitchFamily="49" charset="0"/>
            </a:rPr>
            <a:t>SELECT </a:t>
          </a:r>
          <a:r>
            <a:rPr lang="es-AR" sz="3600" b="0" i="1" baseline="0" dirty="0" err="1">
              <a:latin typeface="Consolas" panose="020B0609020204030204" pitchFamily="49" charset="0"/>
            </a:rPr>
            <a:t>nro</a:t>
          </a:r>
          <a:r>
            <a:rPr lang="es-AR" sz="3600" b="0" i="1" baseline="0" dirty="0">
              <a:latin typeface="Consolas" panose="020B0609020204030204" pitchFamily="49" charset="0"/>
            </a:rPr>
            <a:t>, fecha, monto, </a:t>
          </a:r>
          <a:r>
            <a:rPr lang="es-AR" sz="3600" b="0" i="1" baseline="0" dirty="0" err="1">
              <a:latin typeface="Consolas" panose="020B0609020204030204" pitchFamily="49" charset="0"/>
            </a:rPr>
            <a:t>cliente_nombre</a:t>
          </a:r>
          <a:r>
            <a:rPr lang="es-AR" sz="3600" b="0" i="1" baseline="0" dirty="0">
              <a:latin typeface="Consolas" panose="020B0609020204030204" pitchFamily="49" charset="0"/>
            </a:rPr>
            <a:t> </a:t>
          </a:r>
          <a:r>
            <a:rPr lang="es-AR" sz="3600" b="0" i="0" baseline="0" dirty="0">
              <a:latin typeface="Consolas" panose="020B0609020204030204" pitchFamily="49" charset="0"/>
            </a:rPr>
            <a:t>FROM </a:t>
          </a:r>
          <a:r>
            <a:rPr lang="es-AR" sz="3600" b="0" i="1" baseline="0" dirty="0">
              <a:latin typeface="Consolas" panose="020B0609020204030204" pitchFamily="49" charset="0"/>
            </a:rPr>
            <a:t>facturas </a:t>
          </a:r>
          <a:r>
            <a:rPr lang="es-AR" sz="3600" b="0" i="0" baseline="0" dirty="0">
              <a:latin typeface="Consolas" panose="020B0609020204030204" pitchFamily="49" charset="0"/>
            </a:rPr>
            <a:t>WHERE </a:t>
          </a:r>
          <a:r>
            <a:rPr lang="es-AR" sz="3600" b="0" i="1" baseline="0" dirty="0">
              <a:latin typeface="Consolas" panose="020B0609020204030204" pitchFamily="49" charset="0"/>
            </a:rPr>
            <a:t>monto &gt;200</a:t>
          </a:r>
          <a:r>
            <a:rPr lang="es-AR" sz="3600" b="0" i="0" baseline="0" dirty="0">
              <a:latin typeface="Consolas" panose="020B0609020204030204" pitchFamily="49" charset="0"/>
            </a:rPr>
            <a:t>;</a:t>
          </a:r>
          <a:endParaRPr lang="es-ES" sz="3600" b="0" dirty="0">
            <a:latin typeface="Consolas" panose="020B0609020204030204" pitchFamily="49" charset="0"/>
          </a:endParaRPr>
        </a:p>
      </dgm:t>
    </dgm:pt>
    <dgm:pt modelId="{963E6420-46A6-41B5-B8F5-E8BDB3000DA3}" type="parTrans" cxnId="{9312E8AD-CD5E-4CA1-ACD0-FA100918C693}">
      <dgm:prSet/>
      <dgm:spPr/>
      <dgm:t>
        <a:bodyPr/>
        <a:lstStyle/>
        <a:p>
          <a:endParaRPr lang="es-ES" sz="2400" b="0">
            <a:latin typeface="Consolas" panose="020B0609020204030204" pitchFamily="49" charset="0"/>
          </a:endParaRPr>
        </a:p>
      </dgm:t>
    </dgm:pt>
    <dgm:pt modelId="{2716AFF8-0205-4B1E-8BD3-683D99B25516}" type="sibTrans" cxnId="{9312E8AD-CD5E-4CA1-ACD0-FA100918C693}">
      <dgm:prSet/>
      <dgm:spPr/>
      <dgm:t>
        <a:bodyPr/>
        <a:lstStyle/>
        <a:p>
          <a:endParaRPr lang="es-ES" sz="2400" b="0">
            <a:latin typeface="Consolas" panose="020B0609020204030204" pitchFamily="49" charset="0"/>
          </a:endParaRPr>
        </a:p>
      </dgm:t>
    </dgm:pt>
    <dgm:pt modelId="{6958F669-B43B-4F1F-9EDC-A836F3348C38}">
      <dgm:prSet custT="1"/>
      <dgm:spPr/>
      <dgm:t>
        <a:bodyPr/>
        <a:lstStyle/>
        <a:p>
          <a:r>
            <a:rPr lang="es-AR" sz="3600" b="0" dirty="0">
              <a:latin typeface="Consolas" panose="020B0609020204030204" pitchFamily="49" charset="0"/>
            </a:rPr>
            <a:t>SELECT SUM (sueldo), MAX (sueldo), MIN (sueldo), AVG</a:t>
          </a:r>
          <a:r>
            <a:rPr lang="es-ES" sz="3600" b="0" dirty="0">
              <a:latin typeface="Consolas" panose="020B0609020204030204" pitchFamily="49" charset="0"/>
            </a:rPr>
            <a:t>(sueldo)FROM empleados</a:t>
          </a:r>
        </a:p>
      </dgm:t>
    </dgm:pt>
    <dgm:pt modelId="{882A9DA8-2067-4FC5-AD71-38B4BCAB9CED}" type="parTrans" cxnId="{7697E33F-8CC9-4745-8562-DCB1A5F58082}">
      <dgm:prSet/>
      <dgm:spPr/>
      <dgm:t>
        <a:bodyPr/>
        <a:lstStyle/>
        <a:p>
          <a:endParaRPr lang="es-ES" b="0">
            <a:latin typeface="Consolas" panose="020B0609020204030204" pitchFamily="49" charset="0"/>
          </a:endParaRPr>
        </a:p>
      </dgm:t>
    </dgm:pt>
    <dgm:pt modelId="{D357E2E2-67AA-44B4-90A6-AFC70E16C3D5}" type="sibTrans" cxnId="{7697E33F-8CC9-4745-8562-DCB1A5F58082}">
      <dgm:prSet/>
      <dgm:spPr/>
      <dgm:t>
        <a:bodyPr/>
        <a:lstStyle/>
        <a:p>
          <a:endParaRPr lang="es-ES" b="0">
            <a:latin typeface="Consolas" panose="020B0609020204030204" pitchFamily="49" charset="0"/>
          </a:endParaRPr>
        </a:p>
      </dgm:t>
    </dgm:pt>
    <dgm:pt modelId="{B7A17704-4D78-4CC3-A91D-824A46337E25}" type="pres">
      <dgm:prSet presAssocID="{DDEFB280-C510-4BC8-8D94-7DCE286F873B}" presName="linear" presStyleCnt="0">
        <dgm:presLayoutVars>
          <dgm:animLvl val="lvl"/>
          <dgm:resizeHandles val="exact"/>
        </dgm:presLayoutVars>
      </dgm:prSet>
      <dgm:spPr/>
    </dgm:pt>
    <dgm:pt modelId="{018AFACC-0BC9-47E1-A973-6DDCEA41C3CE}" type="pres">
      <dgm:prSet presAssocID="{5FEFC24F-56FC-41FA-A968-16C22696C4BE}" presName="parentText" presStyleLbl="node1" presStyleIdx="0" presStyleCnt="6">
        <dgm:presLayoutVars>
          <dgm:chMax val="0"/>
          <dgm:bulletEnabled val="1"/>
        </dgm:presLayoutVars>
      </dgm:prSet>
      <dgm:spPr/>
    </dgm:pt>
    <dgm:pt modelId="{8287BA79-7131-4896-A3ED-C928C83FA164}" type="pres">
      <dgm:prSet presAssocID="{F8136AF7-E853-4BDC-9889-2315AFED94E1}" presName="spacer" presStyleCnt="0"/>
      <dgm:spPr/>
    </dgm:pt>
    <dgm:pt modelId="{5278A9D0-7F28-4676-978C-FF0F6D6779C0}" type="pres">
      <dgm:prSet presAssocID="{46E3F025-11C5-49A6-AAEF-3E5E1D396CE1}" presName="parentText" presStyleLbl="node1" presStyleIdx="1" presStyleCnt="6" custLinFactNeighborX="834">
        <dgm:presLayoutVars>
          <dgm:chMax val="0"/>
          <dgm:bulletEnabled val="1"/>
        </dgm:presLayoutVars>
      </dgm:prSet>
      <dgm:spPr/>
    </dgm:pt>
    <dgm:pt modelId="{6FBED75C-C898-4869-BC97-972F9BC3713A}" type="pres">
      <dgm:prSet presAssocID="{F08B4C97-592F-4ABB-B1D7-9F6F4B4A35E7}" presName="spacer" presStyleCnt="0"/>
      <dgm:spPr/>
    </dgm:pt>
    <dgm:pt modelId="{8AA77C35-11F1-4802-903C-135C02498D1A}" type="pres">
      <dgm:prSet presAssocID="{DF2F6980-4A55-463F-A357-14F45364D2B1}" presName="parentText" presStyleLbl="node1" presStyleIdx="2" presStyleCnt="6" custLinFactNeighborX="834">
        <dgm:presLayoutVars>
          <dgm:chMax val="0"/>
          <dgm:bulletEnabled val="1"/>
        </dgm:presLayoutVars>
      </dgm:prSet>
      <dgm:spPr/>
    </dgm:pt>
    <dgm:pt modelId="{87656A12-9B7B-42F7-B53B-415A51FFE76F}" type="pres">
      <dgm:prSet presAssocID="{B5E2E491-04FE-4DF8-ADEE-4E07CB3E8270}" presName="spacer" presStyleCnt="0"/>
      <dgm:spPr/>
    </dgm:pt>
    <dgm:pt modelId="{AF4A1807-D27A-4260-B8EA-9562ABC41F0D}" type="pres">
      <dgm:prSet presAssocID="{B14FF938-E05D-42C8-BC1C-E7614417B55C}" presName="parentText" presStyleLbl="node1" presStyleIdx="3" presStyleCnt="6" custLinFactNeighborX="834">
        <dgm:presLayoutVars>
          <dgm:chMax val="0"/>
          <dgm:bulletEnabled val="1"/>
        </dgm:presLayoutVars>
      </dgm:prSet>
      <dgm:spPr/>
    </dgm:pt>
    <dgm:pt modelId="{7BAA50AE-1DE2-4B98-ADC0-C6D8F93EAC75}" type="pres">
      <dgm:prSet presAssocID="{72C85C1C-90D4-4F3E-9EC6-C012F2E354E3}" presName="spacer" presStyleCnt="0"/>
      <dgm:spPr/>
    </dgm:pt>
    <dgm:pt modelId="{E1D33DE2-7C65-4E54-A69A-D363E9E77870}" type="pres">
      <dgm:prSet presAssocID="{6788DF8C-C303-4CA1-8A8E-37A5DFB5FF35}" presName="parentText" presStyleLbl="node1" presStyleIdx="4" presStyleCnt="6" custLinFactNeighborX="834">
        <dgm:presLayoutVars>
          <dgm:chMax val="0"/>
          <dgm:bulletEnabled val="1"/>
        </dgm:presLayoutVars>
      </dgm:prSet>
      <dgm:spPr/>
    </dgm:pt>
    <dgm:pt modelId="{578D2E51-542A-4920-B346-6C0A02D6F919}" type="pres">
      <dgm:prSet presAssocID="{2716AFF8-0205-4B1E-8BD3-683D99B25516}" presName="spacer" presStyleCnt="0"/>
      <dgm:spPr/>
    </dgm:pt>
    <dgm:pt modelId="{3C4009C3-BFB2-4426-811B-EDBABB5A18ED}" type="pres">
      <dgm:prSet presAssocID="{6958F669-B43B-4F1F-9EDC-A836F3348C38}" presName="parentText" presStyleLbl="node1" presStyleIdx="5" presStyleCnt="6">
        <dgm:presLayoutVars>
          <dgm:chMax val="0"/>
          <dgm:bulletEnabled val="1"/>
        </dgm:presLayoutVars>
      </dgm:prSet>
      <dgm:spPr/>
    </dgm:pt>
  </dgm:ptLst>
  <dgm:cxnLst>
    <dgm:cxn modelId="{7697E33F-8CC9-4745-8562-DCB1A5F58082}" srcId="{DDEFB280-C510-4BC8-8D94-7DCE286F873B}" destId="{6958F669-B43B-4F1F-9EDC-A836F3348C38}" srcOrd="5" destOrd="0" parTransId="{882A9DA8-2067-4FC5-AD71-38B4BCAB9CED}" sibTransId="{D357E2E2-67AA-44B4-90A6-AFC70E16C3D5}"/>
    <dgm:cxn modelId="{71489793-A1E4-4764-88C5-7C8233D8EBDF}" type="presOf" srcId="{46E3F025-11C5-49A6-AAEF-3E5E1D396CE1}" destId="{5278A9D0-7F28-4676-978C-FF0F6D6779C0}" srcOrd="0" destOrd="0" presId="urn:microsoft.com/office/officeart/2005/8/layout/vList2"/>
    <dgm:cxn modelId="{296FDCF5-B382-418E-ABAA-CDF1C1B2F1CF}" type="presOf" srcId="{B14FF938-E05D-42C8-BC1C-E7614417B55C}" destId="{AF4A1807-D27A-4260-B8EA-9562ABC41F0D}" srcOrd="0" destOrd="0" presId="urn:microsoft.com/office/officeart/2005/8/layout/vList2"/>
    <dgm:cxn modelId="{13A9287B-DEAA-4B4F-A8BC-92CB35A86716}" type="presOf" srcId="{6958F669-B43B-4F1F-9EDC-A836F3348C38}" destId="{3C4009C3-BFB2-4426-811B-EDBABB5A18ED}" srcOrd="0" destOrd="0" presId="urn:microsoft.com/office/officeart/2005/8/layout/vList2"/>
    <dgm:cxn modelId="{3010C57C-8F4C-44F3-B720-CA6177328E73}" srcId="{DDEFB280-C510-4BC8-8D94-7DCE286F873B}" destId="{46E3F025-11C5-49A6-AAEF-3E5E1D396CE1}" srcOrd="1" destOrd="0" parTransId="{0BE6F7AE-1174-4AFF-818F-E44234D3AC07}" sibTransId="{F08B4C97-592F-4ABB-B1D7-9F6F4B4A35E7}"/>
    <dgm:cxn modelId="{C60B224A-FE98-4126-A855-17DF92730B66}" type="presOf" srcId="{6788DF8C-C303-4CA1-8A8E-37A5DFB5FF35}" destId="{E1D33DE2-7C65-4E54-A69A-D363E9E77870}" srcOrd="0" destOrd="0" presId="urn:microsoft.com/office/officeart/2005/8/layout/vList2"/>
    <dgm:cxn modelId="{A7E77060-8C7E-4F6E-B022-1741D554F015}" type="presOf" srcId="{DF2F6980-4A55-463F-A357-14F45364D2B1}" destId="{8AA77C35-11F1-4802-903C-135C02498D1A}" srcOrd="0" destOrd="0" presId="urn:microsoft.com/office/officeart/2005/8/layout/vList2"/>
    <dgm:cxn modelId="{06CF6A8C-F13D-4777-8AC9-BC41C85419E1}" srcId="{DDEFB280-C510-4BC8-8D94-7DCE286F873B}" destId="{B14FF938-E05D-42C8-BC1C-E7614417B55C}" srcOrd="3" destOrd="0" parTransId="{106A846E-8651-459F-8D0A-CCD8D70AB65E}" sibTransId="{72C85C1C-90D4-4F3E-9EC6-C012F2E354E3}"/>
    <dgm:cxn modelId="{26ABC6D0-B6FC-452D-8756-9116FF1392FF}" srcId="{DDEFB280-C510-4BC8-8D94-7DCE286F873B}" destId="{5FEFC24F-56FC-41FA-A968-16C22696C4BE}" srcOrd="0" destOrd="0" parTransId="{EA3553FC-56E0-421F-B665-4C20A4377099}" sibTransId="{F8136AF7-E853-4BDC-9889-2315AFED94E1}"/>
    <dgm:cxn modelId="{9312E8AD-CD5E-4CA1-ACD0-FA100918C693}" srcId="{DDEFB280-C510-4BC8-8D94-7DCE286F873B}" destId="{6788DF8C-C303-4CA1-8A8E-37A5DFB5FF35}" srcOrd="4" destOrd="0" parTransId="{963E6420-46A6-41B5-B8F5-E8BDB3000DA3}" sibTransId="{2716AFF8-0205-4B1E-8BD3-683D99B25516}"/>
    <dgm:cxn modelId="{C55CE05D-CB56-4E9C-8904-93B0C26EFCB4}" type="presOf" srcId="{DDEFB280-C510-4BC8-8D94-7DCE286F873B}" destId="{B7A17704-4D78-4CC3-A91D-824A46337E25}" srcOrd="0" destOrd="0" presId="urn:microsoft.com/office/officeart/2005/8/layout/vList2"/>
    <dgm:cxn modelId="{4642752E-2736-480F-9A9D-47D2E16B1460}" srcId="{DDEFB280-C510-4BC8-8D94-7DCE286F873B}" destId="{DF2F6980-4A55-463F-A357-14F45364D2B1}" srcOrd="2" destOrd="0" parTransId="{21F0FF1A-B489-47A8-990E-5F924FA66B31}" sibTransId="{B5E2E491-04FE-4DF8-ADEE-4E07CB3E8270}"/>
    <dgm:cxn modelId="{D07E8DEC-69F7-46A7-A769-9B348CA5A2EF}" type="presOf" srcId="{5FEFC24F-56FC-41FA-A968-16C22696C4BE}" destId="{018AFACC-0BC9-47E1-A973-6DDCEA41C3CE}" srcOrd="0" destOrd="0" presId="urn:microsoft.com/office/officeart/2005/8/layout/vList2"/>
    <dgm:cxn modelId="{C5AF5006-DAE3-4BB0-AD0C-3885C26EA2FE}" type="presParOf" srcId="{B7A17704-4D78-4CC3-A91D-824A46337E25}" destId="{018AFACC-0BC9-47E1-A973-6DDCEA41C3CE}" srcOrd="0" destOrd="0" presId="urn:microsoft.com/office/officeart/2005/8/layout/vList2"/>
    <dgm:cxn modelId="{C81FDBCE-0043-4C21-9FD1-EDC00A2F3514}" type="presParOf" srcId="{B7A17704-4D78-4CC3-A91D-824A46337E25}" destId="{8287BA79-7131-4896-A3ED-C928C83FA164}" srcOrd="1" destOrd="0" presId="urn:microsoft.com/office/officeart/2005/8/layout/vList2"/>
    <dgm:cxn modelId="{7FBF9F5B-4F02-4874-86DE-3FC52374C7B2}" type="presParOf" srcId="{B7A17704-4D78-4CC3-A91D-824A46337E25}" destId="{5278A9D0-7F28-4676-978C-FF0F6D6779C0}" srcOrd="2" destOrd="0" presId="urn:microsoft.com/office/officeart/2005/8/layout/vList2"/>
    <dgm:cxn modelId="{AFE23DA1-6352-4D22-A65E-23EFBBA2BE52}" type="presParOf" srcId="{B7A17704-4D78-4CC3-A91D-824A46337E25}" destId="{6FBED75C-C898-4869-BC97-972F9BC3713A}" srcOrd="3" destOrd="0" presId="urn:microsoft.com/office/officeart/2005/8/layout/vList2"/>
    <dgm:cxn modelId="{3A36943E-C863-4BA6-9DE8-BD91A5EA4108}" type="presParOf" srcId="{B7A17704-4D78-4CC3-A91D-824A46337E25}" destId="{8AA77C35-11F1-4802-903C-135C02498D1A}" srcOrd="4" destOrd="0" presId="urn:microsoft.com/office/officeart/2005/8/layout/vList2"/>
    <dgm:cxn modelId="{122C4BDA-90FC-4851-9C9A-A42FB5444778}" type="presParOf" srcId="{B7A17704-4D78-4CC3-A91D-824A46337E25}" destId="{87656A12-9B7B-42F7-B53B-415A51FFE76F}" srcOrd="5" destOrd="0" presId="urn:microsoft.com/office/officeart/2005/8/layout/vList2"/>
    <dgm:cxn modelId="{EEFB188A-6EA2-4553-8519-07B2ECF2AE8A}" type="presParOf" srcId="{B7A17704-4D78-4CC3-A91D-824A46337E25}" destId="{AF4A1807-D27A-4260-B8EA-9562ABC41F0D}" srcOrd="6" destOrd="0" presId="urn:microsoft.com/office/officeart/2005/8/layout/vList2"/>
    <dgm:cxn modelId="{F3F0293E-4B97-4BB7-BF41-F092A52360F1}" type="presParOf" srcId="{B7A17704-4D78-4CC3-A91D-824A46337E25}" destId="{7BAA50AE-1DE2-4B98-ADC0-C6D8F93EAC75}" srcOrd="7" destOrd="0" presId="urn:microsoft.com/office/officeart/2005/8/layout/vList2"/>
    <dgm:cxn modelId="{DE53E229-BC2F-498E-839B-545CD16ED19B}" type="presParOf" srcId="{B7A17704-4D78-4CC3-A91D-824A46337E25}" destId="{E1D33DE2-7C65-4E54-A69A-D363E9E77870}" srcOrd="8" destOrd="0" presId="urn:microsoft.com/office/officeart/2005/8/layout/vList2"/>
    <dgm:cxn modelId="{0E7BC486-DCE4-439B-8C19-C893446240DD}" type="presParOf" srcId="{B7A17704-4D78-4CC3-A91D-824A46337E25}" destId="{578D2E51-542A-4920-B346-6C0A02D6F919}" srcOrd="9" destOrd="0" presId="urn:microsoft.com/office/officeart/2005/8/layout/vList2"/>
    <dgm:cxn modelId="{862703FD-9ABC-405A-910C-D819AFEB9F2F}" type="presParOf" srcId="{B7A17704-4D78-4CC3-A91D-824A46337E25}" destId="{3C4009C3-BFB2-4426-811B-EDBABB5A18ED}"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AA11757-9768-4ECD-AAFB-7A060BA013BC}" type="doc">
      <dgm:prSet loTypeId="urn:microsoft.com/office/officeart/2005/8/layout/venn3" loCatId="relationship" qsTypeId="urn:microsoft.com/office/officeart/2005/8/quickstyle/simple1" qsCatId="simple" csTypeId="urn:microsoft.com/office/officeart/2005/8/colors/colorful1" csCatId="colorful" phldr="1"/>
      <dgm:spPr/>
      <dgm:t>
        <a:bodyPr/>
        <a:lstStyle/>
        <a:p>
          <a:endParaRPr lang="es-ES"/>
        </a:p>
      </dgm:t>
    </dgm:pt>
    <dgm:pt modelId="{08926542-2111-4AF6-99C6-40697F8B9F42}">
      <dgm:prSet custT="1"/>
      <dgm:spPr/>
      <dgm:t>
        <a:bodyPr/>
        <a:lstStyle/>
        <a:p>
          <a:r>
            <a:rPr lang="es-AR" sz="3200" b="0" i="0" baseline="0" dirty="0"/>
            <a:t>Aspectos legales y éticos</a:t>
          </a:r>
          <a:endParaRPr lang="es-ES" sz="3200" b="0" dirty="0"/>
        </a:p>
      </dgm:t>
    </dgm:pt>
    <dgm:pt modelId="{2EC8F6EC-028B-45EF-89D8-77FEA4C591FE}" type="parTrans" cxnId="{A2D0F85F-2A00-4226-AA7A-79FD653C173B}">
      <dgm:prSet/>
      <dgm:spPr/>
      <dgm:t>
        <a:bodyPr/>
        <a:lstStyle/>
        <a:p>
          <a:endParaRPr lang="es-ES" sz="1800" b="0"/>
        </a:p>
      </dgm:t>
    </dgm:pt>
    <dgm:pt modelId="{FA1A7BAF-41F6-4CAE-B3D7-5CD45AEE91C3}" type="sibTrans" cxnId="{A2D0F85F-2A00-4226-AA7A-79FD653C173B}">
      <dgm:prSet/>
      <dgm:spPr/>
      <dgm:t>
        <a:bodyPr/>
        <a:lstStyle/>
        <a:p>
          <a:endParaRPr lang="es-ES" sz="1800" b="0"/>
        </a:p>
      </dgm:t>
    </dgm:pt>
    <dgm:pt modelId="{F7834A75-3882-441F-AB51-66C3E3BB505D}">
      <dgm:prSet custT="1"/>
      <dgm:spPr/>
      <dgm:t>
        <a:bodyPr/>
        <a:lstStyle/>
        <a:p>
          <a:r>
            <a:rPr lang="es-AR" sz="3200" b="0" i="0" baseline="0" dirty="0"/>
            <a:t>Temas de políticas a nivel gubernamental, institucional o de empresa.</a:t>
          </a:r>
          <a:endParaRPr lang="es-ES" sz="3200" b="0" dirty="0"/>
        </a:p>
      </dgm:t>
    </dgm:pt>
    <dgm:pt modelId="{353688D0-18E6-46F4-9465-A402727B073F}" type="parTrans" cxnId="{D5B34703-AE73-4CCF-B6EB-70142FF0C842}">
      <dgm:prSet/>
      <dgm:spPr/>
      <dgm:t>
        <a:bodyPr/>
        <a:lstStyle/>
        <a:p>
          <a:endParaRPr lang="es-ES" sz="1800" b="0"/>
        </a:p>
      </dgm:t>
    </dgm:pt>
    <dgm:pt modelId="{F2FABA3B-3764-4716-ADBD-28AAAB712D39}" type="sibTrans" cxnId="{D5B34703-AE73-4CCF-B6EB-70142FF0C842}">
      <dgm:prSet/>
      <dgm:spPr/>
      <dgm:t>
        <a:bodyPr/>
        <a:lstStyle/>
        <a:p>
          <a:endParaRPr lang="es-ES" sz="1800" b="0"/>
        </a:p>
      </dgm:t>
    </dgm:pt>
    <dgm:pt modelId="{E53FA5DF-D0C2-473D-B90E-836E63028045}">
      <dgm:prSet custT="1"/>
      <dgm:spPr/>
      <dgm:t>
        <a:bodyPr/>
        <a:lstStyle/>
        <a:p>
          <a:r>
            <a:rPr lang="es-AR" sz="3200" b="0" i="0" baseline="0" dirty="0"/>
            <a:t>Temas relativos al sistema.</a:t>
          </a:r>
          <a:endParaRPr lang="es-ES" sz="3200" b="0" dirty="0"/>
        </a:p>
      </dgm:t>
    </dgm:pt>
    <dgm:pt modelId="{A203634E-3D70-4613-BD56-2C53F70C41FC}" type="parTrans" cxnId="{1115BA4E-F3BD-40B4-86B7-F9298B1EB78F}">
      <dgm:prSet/>
      <dgm:spPr/>
      <dgm:t>
        <a:bodyPr/>
        <a:lstStyle/>
        <a:p>
          <a:endParaRPr lang="es-ES" sz="1800" b="0"/>
        </a:p>
      </dgm:t>
    </dgm:pt>
    <dgm:pt modelId="{97B0DCE6-BE5C-483C-833B-C3F14A9796D6}" type="sibTrans" cxnId="{1115BA4E-F3BD-40B4-86B7-F9298B1EB78F}">
      <dgm:prSet/>
      <dgm:spPr/>
      <dgm:t>
        <a:bodyPr/>
        <a:lstStyle/>
        <a:p>
          <a:endParaRPr lang="es-ES" sz="1800" b="0"/>
        </a:p>
      </dgm:t>
    </dgm:pt>
    <dgm:pt modelId="{B7FB1392-6DF9-491D-AAE2-B2FFFD59BA1B}">
      <dgm:prSet custT="1"/>
      <dgm:spPr/>
      <dgm:t>
        <a:bodyPr/>
        <a:lstStyle/>
        <a:p>
          <a:r>
            <a:rPr lang="es-AR" sz="3200" b="0" i="0" baseline="0" dirty="0"/>
            <a:t>Niveles de seguridad y acceso a datos según nivel.</a:t>
          </a:r>
          <a:endParaRPr lang="es-ES" sz="3200" b="0" dirty="0"/>
        </a:p>
      </dgm:t>
    </dgm:pt>
    <dgm:pt modelId="{C0B14D81-1818-4DE3-B5C2-9D3EC1FD8F4D}" type="parTrans" cxnId="{F5D96045-D89F-4BCC-97C5-A061D4FB39A8}">
      <dgm:prSet/>
      <dgm:spPr/>
      <dgm:t>
        <a:bodyPr/>
        <a:lstStyle/>
        <a:p>
          <a:endParaRPr lang="es-ES" sz="1800" b="0"/>
        </a:p>
      </dgm:t>
    </dgm:pt>
    <dgm:pt modelId="{EB3CCDDE-D5E1-4106-A92F-4D6710E571F7}" type="sibTrans" cxnId="{F5D96045-D89F-4BCC-97C5-A061D4FB39A8}">
      <dgm:prSet/>
      <dgm:spPr/>
      <dgm:t>
        <a:bodyPr/>
        <a:lstStyle/>
        <a:p>
          <a:endParaRPr lang="es-ES" sz="1800" b="0"/>
        </a:p>
      </dgm:t>
    </dgm:pt>
    <dgm:pt modelId="{74D659D0-1A96-40D8-818F-20D0C45F8C46}" type="pres">
      <dgm:prSet presAssocID="{5AA11757-9768-4ECD-AAFB-7A060BA013BC}" presName="Name0" presStyleCnt="0">
        <dgm:presLayoutVars>
          <dgm:dir/>
          <dgm:resizeHandles val="exact"/>
        </dgm:presLayoutVars>
      </dgm:prSet>
      <dgm:spPr/>
    </dgm:pt>
    <dgm:pt modelId="{DE7F9438-A195-43A3-8105-4969913E475F}" type="pres">
      <dgm:prSet presAssocID="{08926542-2111-4AF6-99C6-40697F8B9F42}" presName="Name5" presStyleLbl="vennNode1" presStyleIdx="0" presStyleCnt="4">
        <dgm:presLayoutVars>
          <dgm:bulletEnabled val="1"/>
        </dgm:presLayoutVars>
      </dgm:prSet>
      <dgm:spPr/>
    </dgm:pt>
    <dgm:pt modelId="{950DC654-B765-47FB-9C76-2FAC293A204F}" type="pres">
      <dgm:prSet presAssocID="{FA1A7BAF-41F6-4CAE-B3D7-5CD45AEE91C3}" presName="space" presStyleCnt="0"/>
      <dgm:spPr/>
    </dgm:pt>
    <dgm:pt modelId="{A9AD79D0-97F5-4C45-8E55-A35722851210}" type="pres">
      <dgm:prSet presAssocID="{F7834A75-3882-441F-AB51-66C3E3BB505D}" presName="Name5" presStyleLbl="vennNode1" presStyleIdx="1" presStyleCnt="4">
        <dgm:presLayoutVars>
          <dgm:bulletEnabled val="1"/>
        </dgm:presLayoutVars>
      </dgm:prSet>
      <dgm:spPr/>
    </dgm:pt>
    <dgm:pt modelId="{15D6828C-446B-4112-9704-18A5BD38F4B0}" type="pres">
      <dgm:prSet presAssocID="{F2FABA3B-3764-4716-ADBD-28AAAB712D39}" presName="space" presStyleCnt="0"/>
      <dgm:spPr/>
    </dgm:pt>
    <dgm:pt modelId="{4377A27C-E9C7-4F09-9176-236908355C00}" type="pres">
      <dgm:prSet presAssocID="{E53FA5DF-D0C2-473D-B90E-836E63028045}" presName="Name5" presStyleLbl="vennNode1" presStyleIdx="2" presStyleCnt="4">
        <dgm:presLayoutVars>
          <dgm:bulletEnabled val="1"/>
        </dgm:presLayoutVars>
      </dgm:prSet>
      <dgm:spPr/>
    </dgm:pt>
    <dgm:pt modelId="{961B938E-C4A3-49D6-B7E1-6626907CE84E}" type="pres">
      <dgm:prSet presAssocID="{97B0DCE6-BE5C-483C-833B-C3F14A9796D6}" presName="space" presStyleCnt="0"/>
      <dgm:spPr/>
    </dgm:pt>
    <dgm:pt modelId="{D5FA77A6-41F4-47BF-9E79-4A78EFBC90B4}" type="pres">
      <dgm:prSet presAssocID="{B7FB1392-6DF9-491D-AAE2-B2FFFD59BA1B}" presName="Name5" presStyleLbl="vennNode1" presStyleIdx="3" presStyleCnt="4">
        <dgm:presLayoutVars>
          <dgm:bulletEnabled val="1"/>
        </dgm:presLayoutVars>
      </dgm:prSet>
      <dgm:spPr/>
    </dgm:pt>
  </dgm:ptLst>
  <dgm:cxnLst>
    <dgm:cxn modelId="{4A911F9A-CBB6-4B12-B811-FF6D313EBF3C}" type="presOf" srcId="{E53FA5DF-D0C2-473D-B90E-836E63028045}" destId="{4377A27C-E9C7-4F09-9176-236908355C00}" srcOrd="0" destOrd="0" presId="urn:microsoft.com/office/officeart/2005/8/layout/venn3"/>
    <dgm:cxn modelId="{D5B34703-AE73-4CCF-B6EB-70142FF0C842}" srcId="{5AA11757-9768-4ECD-AAFB-7A060BA013BC}" destId="{F7834A75-3882-441F-AB51-66C3E3BB505D}" srcOrd="1" destOrd="0" parTransId="{353688D0-18E6-46F4-9465-A402727B073F}" sibTransId="{F2FABA3B-3764-4716-ADBD-28AAAB712D39}"/>
    <dgm:cxn modelId="{9F1B5E47-2261-4534-A6A8-7E68BA3DC785}" type="presOf" srcId="{5AA11757-9768-4ECD-AAFB-7A060BA013BC}" destId="{74D659D0-1A96-40D8-818F-20D0C45F8C46}" srcOrd="0" destOrd="0" presId="urn:microsoft.com/office/officeart/2005/8/layout/venn3"/>
    <dgm:cxn modelId="{1115BA4E-F3BD-40B4-86B7-F9298B1EB78F}" srcId="{5AA11757-9768-4ECD-AAFB-7A060BA013BC}" destId="{E53FA5DF-D0C2-473D-B90E-836E63028045}" srcOrd="2" destOrd="0" parTransId="{A203634E-3D70-4613-BD56-2C53F70C41FC}" sibTransId="{97B0DCE6-BE5C-483C-833B-C3F14A9796D6}"/>
    <dgm:cxn modelId="{A2D0F85F-2A00-4226-AA7A-79FD653C173B}" srcId="{5AA11757-9768-4ECD-AAFB-7A060BA013BC}" destId="{08926542-2111-4AF6-99C6-40697F8B9F42}" srcOrd="0" destOrd="0" parTransId="{2EC8F6EC-028B-45EF-89D8-77FEA4C591FE}" sibTransId="{FA1A7BAF-41F6-4CAE-B3D7-5CD45AEE91C3}"/>
    <dgm:cxn modelId="{DDF257A2-D15E-4894-B86F-76F50B9970DA}" type="presOf" srcId="{F7834A75-3882-441F-AB51-66C3E3BB505D}" destId="{A9AD79D0-97F5-4C45-8E55-A35722851210}" srcOrd="0" destOrd="0" presId="urn:microsoft.com/office/officeart/2005/8/layout/venn3"/>
    <dgm:cxn modelId="{7645FD28-29B1-4C37-8E88-017E81116EB7}" type="presOf" srcId="{B7FB1392-6DF9-491D-AAE2-B2FFFD59BA1B}" destId="{D5FA77A6-41F4-47BF-9E79-4A78EFBC90B4}" srcOrd="0" destOrd="0" presId="urn:microsoft.com/office/officeart/2005/8/layout/venn3"/>
    <dgm:cxn modelId="{648D6F45-1F97-4542-8597-6E30FF052546}" type="presOf" srcId="{08926542-2111-4AF6-99C6-40697F8B9F42}" destId="{DE7F9438-A195-43A3-8105-4969913E475F}" srcOrd="0" destOrd="0" presId="urn:microsoft.com/office/officeart/2005/8/layout/venn3"/>
    <dgm:cxn modelId="{F5D96045-D89F-4BCC-97C5-A061D4FB39A8}" srcId="{5AA11757-9768-4ECD-AAFB-7A060BA013BC}" destId="{B7FB1392-6DF9-491D-AAE2-B2FFFD59BA1B}" srcOrd="3" destOrd="0" parTransId="{C0B14D81-1818-4DE3-B5C2-9D3EC1FD8F4D}" sibTransId="{EB3CCDDE-D5E1-4106-A92F-4D6710E571F7}"/>
    <dgm:cxn modelId="{CCCB37D9-9103-4B26-A096-52382D69C5A8}" type="presParOf" srcId="{74D659D0-1A96-40D8-818F-20D0C45F8C46}" destId="{DE7F9438-A195-43A3-8105-4969913E475F}" srcOrd="0" destOrd="0" presId="urn:microsoft.com/office/officeart/2005/8/layout/venn3"/>
    <dgm:cxn modelId="{5847965B-7E87-4893-A901-B6E82DE8366E}" type="presParOf" srcId="{74D659D0-1A96-40D8-818F-20D0C45F8C46}" destId="{950DC654-B765-47FB-9C76-2FAC293A204F}" srcOrd="1" destOrd="0" presId="urn:microsoft.com/office/officeart/2005/8/layout/venn3"/>
    <dgm:cxn modelId="{ECE9145B-3328-4FA7-A207-6AF4F19DE523}" type="presParOf" srcId="{74D659D0-1A96-40D8-818F-20D0C45F8C46}" destId="{A9AD79D0-97F5-4C45-8E55-A35722851210}" srcOrd="2" destOrd="0" presId="urn:microsoft.com/office/officeart/2005/8/layout/venn3"/>
    <dgm:cxn modelId="{AE60DE53-1F84-4121-97CE-8F8946180369}" type="presParOf" srcId="{74D659D0-1A96-40D8-818F-20D0C45F8C46}" destId="{15D6828C-446B-4112-9704-18A5BD38F4B0}" srcOrd="3" destOrd="0" presId="urn:microsoft.com/office/officeart/2005/8/layout/venn3"/>
    <dgm:cxn modelId="{977B4F63-5896-4F6E-94DA-C391EB25DD5E}" type="presParOf" srcId="{74D659D0-1A96-40D8-818F-20D0C45F8C46}" destId="{4377A27C-E9C7-4F09-9176-236908355C00}" srcOrd="4" destOrd="0" presId="urn:microsoft.com/office/officeart/2005/8/layout/venn3"/>
    <dgm:cxn modelId="{D59C6F51-22C6-4002-B905-2D9B2AF00E78}" type="presParOf" srcId="{74D659D0-1A96-40D8-818F-20D0C45F8C46}" destId="{961B938E-C4A3-49D6-B7E1-6626907CE84E}" srcOrd="5" destOrd="0" presId="urn:microsoft.com/office/officeart/2005/8/layout/venn3"/>
    <dgm:cxn modelId="{FCE1EE53-93A1-40F7-8ACF-B3AD0E3FE462}" type="presParOf" srcId="{74D659D0-1A96-40D8-818F-20D0C45F8C46}" destId="{D5FA77A6-41F4-47BF-9E79-4A78EFBC90B4}"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4CCFED-1EC3-47EE-8D5B-1E9E6E164FF8}">
      <dsp:nvSpPr>
        <dsp:cNvPr id="0" name=""/>
        <dsp:cNvSpPr/>
      </dsp:nvSpPr>
      <dsp:spPr>
        <a:xfrm>
          <a:off x="5125" y="661563"/>
          <a:ext cx="5142609" cy="5142609"/>
        </a:xfrm>
        <a:prstGeom prst="ellipse">
          <a:avLst/>
        </a:prstGeom>
        <a:solidFill>
          <a:schemeClr val="accent5">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83015" tIns="54610" rIns="283015" bIns="54610" numCol="1" spcCol="1270" anchor="ctr" anchorCtr="0">
          <a:noAutofit/>
        </a:bodyPr>
        <a:lstStyle/>
        <a:p>
          <a:pPr marL="0" lvl="0" indent="0" algn="ctr" defTabSz="1911350">
            <a:lnSpc>
              <a:spcPct val="90000"/>
            </a:lnSpc>
            <a:spcBef>
              <a:spcPct val="0"/>
            </a:spcBef>
            <a:spcAft>
              <a:spcPct val="35000"/>
            </a:spcAft>
            <a:buNone/>
          </a:pPr>
          <a:r>
            <a:rPr lang="es-ES" sz="4300" kern="1200" dirty="0"/>
            <a:t>Metadatos</a:t>
          </a:r>
        </a:p>
      </dsp:txBody>
      <dsp:txXfrm>
        <a:off x="758243" y="1414681"/>
        <a:ext cx="3636373" cy="3636373"/>
      </dsp:txXfrm>
    </dsp:sp>
    <dsp:sp modelId="{7D606CE4-226D-49BA-B29C-09C49B04D5C0}">
      <dsp:nvSpPr>
        <dsp:cNvPr id="0" name=""/>
        <dsp:cNvSpPr/>
      </dsp:nvSpPr>
      <dsp:spPr>
        <a:xfrm>
          <a:off x="4119212" y="661563"/>
          <a:ext cx="5142609" cy="5142609"/>
        </a:xfrm>
        <a:prstGeom prst="ellipse">
          <a:avLst/>
        </a:prstGeom>
        <a:solidFill>
          <a:schemeClr val="accent5">
            <a:alpha val="50000"/>
            <a:hueOff val="-3311292"/>
            <a:satOff val="13270"/>
            <a:lumOff val="287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83015" tIns="54610" rIns="283015" bIns="54610" numCol="1" spcCol="1270" anchor="ctr" anchorCtr="0">
          <a:noAutofit/>
        </a:bodyPr>
        <a:lstStyle/>
        <a:p>
          <a:pPr marL="0" lvl="0" indent="0" algn="ctr" defTabSz="1911350">
            <a:lnSpc>
              <a:spcPct val="90000"/>
            </a:lnSpc>
            <a:spcBef>
              <a:spcPct val="0"/>
            </a:spcBef>
            <a:spcAft>
              <a:spcPct val="35000"/>
            </a:spcAft>
            <a:buNone/>
          </a:pPr>
          <a:r>
            <a:rPr lang="es-AR" sz="4300" kern="1200" dirty="0"/>
            <a:t>Construcción de la base de datos</a:t>
          </a:r>
          <a:endParaRPr lang="es-ES" sz="4300" kern="1200" dirty="0"/>
        </a:p>
      </dsp:txBody>
      <dsp:txXfrm>
        <a:off x="4872330" y="1414681"/>
        <a:ext cx="3636373" cy="3636373"/>
      </dsp:txXfrm>
    </dsp:sp>
    <dsp:sp modelId="{F5D40BF0-F002-4A64-A69C-FA2A7135D485}">
      <dsp:nvSpPr>
        <dsp:cNvPr id="0" name=""/>
        <dsp:cNvSpPr/>
      </dsp:nvSpPr>
      <dsp:spPr>
        <a:xfrm>
          <a:off x="8233300" y="661563"/>
          <a:ext cx="5142609" cy="5142609"/>
        </a:xfrm>
        <a:prstGeom prst="ellipse">
          <a:avLst/>
        </a:prstGeom>
        <a:solidFill>
          <a:schemeClr val="accent5">
            <a:alpha val="50000"/>
            <a:hueOff val="-6622584"/>
            <a:satOff val="26541"/>
            <a:lumOff val="575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83015" tIns="54610" rIns="283015" bIns="54610" numCol="1" spcCol="1270" anchor="ctr" anchorCtr="0">
          <a:noAutofit/>
        </a:bodyPr>
        <a:lstStyle/>
        <a:p>
          <a:pPr marL="0" lvl="0" indent="0" algn="ctr" defTabSz="1911350">
            <a:lnSpc>
              <a:spcPct val="90000"/>
            </a:lnSpc>
            <a:spcBef>
              <a:spcPct val="0"/>
            </a:spcBef>
            <a:spcAft>
              <a:spcPct val="35000"/>
            </a:spcAft>
            <a:buNone/>
          </a:pPr>
          <a:r>
            <a:rPr lang="es-ES" sz="4300" kern="1200" dirty="0"/>
            <a:t>Manipulación</a:t>
          </a:r>
        </a:p>
      </dsp:txBody>
      <dsp:txXfrm>
        <a:off x="8986418" y="1414681"/>
        <a:ext cx="3636373" cy="3636373"/>
      </dsp:txXfrm>
    </dsp:sp>
    <dsp:sp modelId="{C180D730-3C7D-4449-A3DB-DD5E5724CC05}">
      <dsp:nvSpPr>
        <dsp:cNvPr id="0" name=""/>
        <dsp:cNvSpPr/>
      </dsp:nvSpPr>
      <dsp:spPr>
        <a:xfrm>
          <a:off x="12347387" y="661563"/>
          <a:ext cx="5142609" cy="5142609"/>
        </a:xfrm>
        <a:prstGeom prst="ellipse">
          <a:avLst/>
        </a:prstGeom>
        <a:solidFill>
          <a:schemeClr val="accent5">
            <a:alpha val="50000"/>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83015" tIns="54610" rIns="283015" bIns="54610" numCol="1" spcCol="1270" anchor="ctr" anchorCtr="0">
          <a:noAutofit/>
        </a:bodyPr>
        <a:lstStyle/>
        <a:p>
          <a:pPr marL="0" lvl="0" indent="0" algn="ctr" defTabSz="1911350">
            <a:lnSpc>
              <a:spcPct val="90000"/>
            </a:lnSpc>
            <a:spcBef>
              <a:spcPct val="0"/>
            </a:spcBef>
            <a:spcAft>
              <a:spcPct val="35000"/>
            </a:spcAft>
            <a:buNone/>
          </a:pPr>
          <a:r>
            <a:rPr lang="es-ES" sz="4300" kern="1200" dirty="0"/>
            <a:t>Compartir datos</a:t>
          </a:r>
        </a:p>
      </dsp:txBody>
      <dsp:txXfrm>
        <a:off x="13100505" y="1414681"/>
        <a:ext cx="3636373" cy="363637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4C2813-35B9-41DF-9C0D-2A9BCB5854B0}">
      <dsp:nvSpPr>
        <dsp:cNvPr id="0" name=""/>
        <dsp:cNvSpPr/>
      </dsp:nvSpPr>
      <dsp:spPr>
        <a:xfrm>
          <a:off x="0" y="686111"/>
          <a:ext cx="5113599" cy="306815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s-AR" sz="3600" b="1" i="0" kern="1200" baseline="0"/>
            <a:t>Pérdida de integridad.</a:t>
          </a:r>
          <a:endParaRPr lang="es-ES" sz="3600" kern="1200"/>
        </a:p>
      </dsp:txBody>
      <dsp:txXfrm>
        <a:off x="0" y="686111"/>
        <a:ext cx="5113599" cy="3068159"/>
      </dsp:txXfrm>
    </dsp:sp>
    <dsp:sp modelId="{C541C0DF-4B09-4B91-AD52-5F47B697E78D}">
      <dsp:nvSpPr>
        <dsp:cNvPr id="0" name=""/>
        <dsp:cNvSpPr/>
      </dsp:nvSpPr>
      <dsp:spPr>
        <a:xfrm>
          <a:off x="5624959" y="686111"/>
          <a:ext cx="5113599" cy="306815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s-AR" sz="3600" b="1" i="0" kern="1200" baseline="0" dirty="0"/>
            <a:t>Pérdida de disponibilidad. </a:t>
          </a:r>
          <a:endParaRPr lang="es-ES" sz="3600" kern="1200" dirty="0"/>
        </a:p>
      </dsp:txBody>
      <dsp:txXfrm>
        <a:off x="5624959" y="686111"/>
        <a:ext cx="5113599" cy="3068159"/>
      </dsp:txXfrm>
    </dsp:sp>
    <dsp:sp modelId="{7C19EC5F-4F78-44FE-8EC9-3C130D39FCAA}">
      <dsp:nvSpPr>
        <dsp:cNvPr id="0" name=""/>
        <dsp:cNvSpPr/>
      </dsp:nvSpPr>
      <dsp:spPr>
        <a:xfrm>
          <a:off x="11249918" y="686111"/>
          <a:ext cx="5113599" cy="306815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s-AR" sz="3600" b="1" i="0" kern="1200" baseline="0"/>
            <a:t>Pérdida de confidencialidad</a:t>
          </a:r>
          <a:endParaRPr lang="es-ES" sz="3600" kern="1200"/>
        </a:p>
      </dsp:txBody>
      <dsp:txXfrm>
        <a:off x="11249918" y="686111"/>
        <a:ext cx="5113599" cy="30681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FF7C49-38E3-4E8D-9C1F-634D8D17A2A3}">
      <dsp:nvSpPr>
        <dsp:cNvPr id="0" name=""/>
        <dsp:cNvSpPr/>
      </dsp:nvSpPr>
      <dsp:spPr>
        <a:xfrm>
          <a:off x="5125" y="1364026"/>
          <a:ext cx="5142609" cy="5142609"/>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83015" tIns="55880" rIns="283015" bIns="55880" numCol="1" spcCol="1270" anchor="ctr" anchorCtr="0">
          <a:noAutofit/>
        </a:bodyPr>
        <a:lstStyle/>
        <a:p>
          <a:pPr marL="0" lvl="0" indent="0" algn="ctr" defTabSz="1955800">
            <a:lnSpc>
              <a:spcPct val="90000"/>
            </a:lnSpc>
            <a:spcBef>
              <a:spcPct val="0"/>
            </a:spcBef>
            <a:spcAft>
              <a:spcPct val="35000"/>
            </a:spcAft>
            <a:buNone/>
          </a:pPr>
          <a:r>
            <a:rPr lang="es-ES" sz="4400" kern="1200" dirty="0"/>
            <a:t>Consultas</a:t>
          </a:r>
        </a:p>
      </dsp:txBody>
      <dsp:txXfrm>
        <a:off x="758243" y="2117144"/>
        <a:ext cx="3636373" cy="3636373"/>
      </dsp:txXfrm>
    </dsp:sp>
    <dsp:sp modelId="{69F69C0C-801E-4B82-B71B-F488F4EC5FD4}">
      <dsp:nvSpPr>
        <dsp:cNvPr id="0" name=""/>
        <dsp:cNvSpPr/>
      </dsp:nvSpPr>
      <dsp:spPr>
        <a:xfrm>
          <a:off x="4119212" y="1364026"/>
          <a:ext cx="5142609" cy="5142609"/>
        </a:xfrm>
        <a:prstGeom prst="ellipse">
          <a:avLst/>
        </a:prstGeom>
        <a:solidFill>
          <a:schemeClr val="accent3">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83015" tIns="55880" rIns="283015" bIns="55880" numCol="1" spcCol="1270" anchor="ctr" anchorCtr="0">
          <a:noAutofit/>
        </a:bodyPr>
        <a:lstStyle/>
        <a:p>
          <a:pPr marL="0" lvl="0" indent="0" algn="ctr" defTabSz="1955800">
            <a:lnSpc>
              <a:spcPct val="90000"/>
            </a:lnSpc>
            <a:spcBef>
              <a:spcPct val="0"/>
            </a:spcBef>
            <a:spcAft>
              <a:spcPct val="35000"/>
            </a:spcAft>
            <a:buNone/>
          </a:pPr>
          <a:r>
            <a:rPr lang="es-ES" sz="4400" kern="1200" dirty="0" err="1"/>
            <a:t>Transaccio-nes</a:t>
          </a:r>
          <a:endParaRPr lang="es-ES" sz="4400" kern="1200" dirty="0"/>
        </a:p>
      </dsp:txBody>
      <dsp:txXfrm>
        <a:off x="4872330" y="2117144"/>
        <a:ext cx="3636373" cy="3636373"/>
      </dsp:txXfrm>
    </dsp:sp>
    <dsp:sp modelId="{67EF806A-4C06-407F-95AF-07F6EB9961E1}">
      <dsp:nvSpPr>
        <dsp:cNvPr id="0" name=""/>
        <dsp:cNvSpPr/>
      </dsp:nvSpPr>
      <dsp:spPr>
        <a:xfrm>
          <a:off x="8233300" y="1364026"/>
          <a:ext cx="5142609" cy="5142609"/>
        </a:xfrm>
        <a:prstGeom prst="ellipse">
          <a:avLst/>
        </a:prstGeom>
        <a:solidFill>
          <a:schemeClr val="accent4">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83015" tIns="55880" rIns="283015" bIns="55880" numCol="1" spcCol="1270" anchor="ctr" anchorCtr="0">
          <a:noAutofit/>
        </a:bodyPr>
        <a:lstStyle/>
        <a:p>
          <a:pPr marL="0" lvl="0" indent="0" algn="ctr" defTabSz="1955800">
            <a:lnSpc>
              <a:spcPct val="90000"/>
            </a:lnSpc>
            <a:spcBef>
              <a:spcPct val="0"/>
            </a:spcBef>
            <a:spcAft>
              <a:spcPct val="35000"/>
            </a:spcAft>
            <a:buNone/>
          </a:pPr>
          <a:r>
            <a:rPr lang="es-ES" sz="4400" kern="1200" dirty="0"/>
            <a:t>Protección</a:t>
          </a:r>
        </a:p>
      </dsp:txBody>
      <dsp:txXfrm>
        <a:off x="8986418" y="2117144"/>
        <a:ext cx="3636373" cy="3636373"/>
      </dsp:txXfrm>
    </dsp:sp>
    <dsp:sp modelId="{486F4853-5A9D-4C2C-93AE-8D49D89DDFEF}">
      <dsp:nvSpPr>
        <dsp:cNvPr id="0" name=""/>
        <dsp:cNvSpPr/>
      </dsp:nvSpPr>
      <dsp:spPr>
        <a:xfrm>
          <a:off x="12347387" y="1364026"/>
          <a:ext cx="5142609" cy="5142609"/>
        </a:xfrm>
        <a:prstGeom prst="ellipse">
          <a:avLst/>
        </a:prstGeom>
        <a:solidFill>
          <a:schemeClr val="accent5">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83015" tIns="55880" rIns="283015" bIns="55880" numCol="1" spcCol="1270" anchor="ctr" anchorCtr="0">
          <a:noAutofit/>
        </a:bodyPr>
        <a:lstStyle/>
        <a:p>
          <a:pPr marL="0" lvl="0" indent="0" algn="ctr" defTabSz="1955800">
            <a:lnSpc>
              <a:spcPct val="90000"/>
            </a:lnSpc>
            <a:spcBef>
              <a:spcPct val="0"/>
            </a:spcBef>
            <a:spcAft>
              <a:spcPct val="35000"/>
            </a:spcAft>
            <a:buNone/>
          </a:pPr>
          <a:r>
            <a:rPr lang="es-ES" sz="4400" kern="1200" dirty="0" err="1"/>
            <a:t>Manteni</a:t>
          </a:r>
          <a:r>
            <a:rPr lang="es-ES" sz="4400" kern="1200" dirty="0"/>
            <a:t>-miento</a:t>
          </a:r>
        </a:p>
      </dsp:txBody>
      <dsp:txXfrm>
        <a:off x="13100505" y="2117144"/>
        <a:ext cx="3636373" cy="363637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8EE2C9-E0D6-4A75-8171-2FC84B0B4A6C}">
      <dsp:nvSpPr>
        <dsp:cNvPr id="0" name=""/>
        <dsp:cNvSpPr/>
      </dsp:nvSpPr>
      <dsp:spPr>
        <a:xfrm>
          <a:off x="0" y="1240028"/>
          <a:ext cx="11389676" cy="100737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s-AR" sz="4200" b="1" i="0" kern="1200" baseline="0" dirty="0"/>
            <a:t>TRANSACCIONES</a:t>
          </a:r>
          <a:endParaRPr lang="es-ES" sz="4200" kern="1200" dirty="0"/>
        </a:p>
      </dsp:txBody>
      <dsp:txXfrm>
        <a:off x="49176" y="1289204"/>
        <a:ext cx="11291324" cy="909018"/>
      </dsp:txXfrm>
    </dsp:sp>
    <dsp:sp modelId="{A64EA2A2-68E1-45FD-ADEE-405ADE59DD9B}">
      <dsp:nvSpPr>
        <dsp:cNvPr id="0" name=""/>
        <dsp:cNvSpPr/>
      </dsp:nvSpPr>
      <dsp:spPr>
        <a:xfrm>
          <a:off x="0" y="2527376"/>
          <a:ext cx="11389676" cy="1007370"/>
        </a:xfrm>
        <a:prstGeom prst="roundRect">
          <a:avLst/>
        </a:prstGeom>
        <a:solidFill>
          <a:schemeClr val="accent3">
            <a:hueOff val="2812566"/>
            <a:satOff val="-4220"/>
            <a:lumOff val="-68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s-AR" sz="4200" b="1" i="0" kern="1200" baseline="0" dirty="0"/>
            <a:t>ÍNDICES </a:t>
          </a:r>
          <a:endParaRPr lang="es-ES" sz="4200" kern="1200" dirty="0"/>
        </a:p>
      </dsp:txBody>
      <dsp:txXfrm>
        <a:off x="49176" y="2576552"/>
        <a:ext cx="11291324" cy="909018"/>
      </dsp:txXfrm>
    </dsp:sp>
    <dsp:sp modelId="{D5E6D45C-5BA8-46CC-9F01-CC80766488DC}">
      <dsp:nvSpPr>
        <dsp:cNvPr id="0" name=""/>
        <dsp:cNvSpPr/>
      </dsp:nvSpPr>
      <dsp:spPr>
        <a:xfrm>
          <a:off x="0" y="3655706"/>
          <a:ext cx="11389676" cy="1007370"/>
        </a:xfrm>
        <a:prstGeom prst="roundRect">
          <a:avLst/>
        </a:prstGeom>
        <a:solidFill>
          <a:schemeClr val="accent3">
            <a:hueOff val="5625132"/>
            <a:satOff val="-8440"/>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s-AR" sz="4200" b="1" i="0" kern="1200" baseline="0" dirty="0"/>
            <a:t>PROCEDIMIENTOS ALMACENADOS Y FUNCIONES </a:t>
          </a:r>
          <a:endParaRPr lang="es-ES" sz="4200" kern="1200" dirty="0"/>
        </a:p>
      </dsp:txBody>
      <dsp:txXfrm>
        <a:off x="49176" y="3704882"/>
        <a:ext cx="11291324" cy="909018"/>
      </dsp:txXfrm>
    </dsp:sp>
    <dsp:sp modelId="{E1B5E100-CFAF-4247-9D77-13AE0D38D256}">
      <dsp:nvSpPr>
        <dsp:cNvPr id="0" name=""/>
        <dsp:cNvSpPr/>
      </dsp:nvSpPr>
      <dsp:spPr>
        <a:xfrm>
          <a:off x="0" y="4784036"/>
          <a:ext cx="11389676" cy="1007370"/>
        </a:xfrm>
        <a:prstGeom prst="roundRect">
          <a:avLst/>
        </a:prstGeom>
        <a:solidFill>
          <a:schemeClr val="accent3">
            <a:hueOff val="8437698"/>
            <a:satOff val="-12660"/>
            <a:lumOff val="-205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s-AR" sz="4200" b="1" i="0" kern="1200" baseline="0"/>
            <a:t>VISTAS </a:t>
          </a:r>
          <a:endParaRPr lang="es-ES" sz="4200" kern="1200"/>
        </a:p>
      </dsp:txBody>
      <dsp:txXfrm>
        <a:off x="49176" y="4833212"/>
        <a:ext cx="11291324" cy="909018"/>
      </dsp:txXfrm>
    </dsp:sp>
    <dsp:sp modelId="{C5AB26DF-7890-48C3-8814-B49614348E01}">
      <dsp:nvSpPr>
        <dsp:cNvPr id="0" name=""/>
        <dsp:cNvSpPr/>
      </dsp:nvSpPr>
      <dsp:spPr>
        <a:xfrm>
          <a:off x="0" y="5912366"/>
          <a:ext cx="11389676" cy="1007370"/>
        </a:xfrm>
        <a:prstGeom prst="roundRect">
          <a:avLst/>
        </a:prstGeom>
        <a:solidFill>
          <a:schemeClr val="accent3">
            <a:hueOff val="11250264"/>
            <a:satOff val="-16880"/>
            <a:lumOff val="-27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s-AR" sz="4200" b="1" i="0" kern="1200" baseline="0" dirty="0"/>
            <a:t>TRIGGERS O DISPARADORES</a:t>
          </a:r>
          <a:endParaRPr lang="es-ES" sz="4200" kern="1200" dirty="0"/>
        </a:p>
      </dsp:txBody>
      <dsp:txXfrm>
        <a:off x="49176" y="5961542"/>
        <a:ext cx="11291324" cy="90901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04BF44-6967-474E-9430-87D49DA4525E}">
      <dsp:nvSpPr>
        <dsp:cNvPr id="0" name=""/>
        <dsp:cNvSpPr/>
      </dsp:nvSpPr>
      <dsp:spPr>
        <a:xfrm>
          <a:off x="2793934" y="3743"/>
          <a:ext cx="3143176" cy="1636574"/>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s-AR" sz="3200" b="0" i="0" kern="1200" baseline="0"/>
            <a:t>Caída del sistema.</a:t>
          </a:r>
          <a:endParaRPr lang="es-ES" sz="3200" kern="1200"/>
        </a:p>
      </dsp:txBody>
      <dsp:txXfrm>
        <a:off x="2873825" y="83634"/>
        <a:ext cx="2983394" cy="1476792"/>
      </dsp:txXfrm>
    </dsp:sp>
    <dsp:sp modelId="{C5E4369A-E2FD-4E37-AFB5-29B98657F9F3}">
      <dsp:nvSpPr>
        <dsp:cNvPr id="0" name=""/>
        <dsp:cNvSpPr/>
      </dsp:nvSpPr>
      <dsp:spPr>
        <a:xfrm>
          <a:off x="2793934" y="1722146"/>
          <a:ext cx="3143176" cy="1636574"/>
        </a:xfrm>
        <a:prstGeom prst="roundRect">
          <a:avLst/>
        </a:prstGeom>
        <a:solidFill>
          <a:schemeClr val="accent2">
            <a:hueOff val="1170380"/>
            <a:satOff val="-1460"/>
            <a:lumOff val="34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s-AR" sz="3200" b="0" i="0" kern="1200" baseline="0"/>
            <a:t>Error en transacción.</a:t>
          </a:r>
          <a:endParaRPr lang="es-ES" sz="3200" kern="1200"/>
        </a:p>
      </dsp:txBody>
      <dsp:txXfrm>
        <a:off x="2873825" y="1802037"/>
        <a:ext cx="2983394" cy="1476792"/>
      </dsp:txXfrm>
    </dsp:sp>
    <dsp:sp modelId="{3BF49678-D023-435F-BA51-8C20FAA8EA33}">
      <dsp:nvSpPr>
        <dsp:cNvPr id="0" name=""/>
        <dsp:cNvSpPr/>
      </dsp:nvSpPr>
      <dsp:spPr>
        <a:xfrm>
          <a:off x="2793934" y="3440550"/>
          <a:ext cx="3143176" cy="1636574"/>
        </a:xfrm>
        <a:prstGeom prst="roundRect">
          <a:avLst/>
        </a:prstGeom>
        <a:solidFill>
          <a:schemeClr val="accent2">
            <a:hueOff val="2340759"/>
            <a:satOff val="-2919"/>
            <a:lumOff val="68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s-AR" sz="3200" b="0" i="0" kern="1200" baseline="0"/>
            <a:t>Control de Concurrencia.</a:t>
          </a:r>
          <a:endParaRPr lang="es-ES" sz="3200" kern="1200"/>
        </a:p>
      </dsp:txBody>
      <dsp:txXfrm>
        <a:off x="2873825" y="3520441"/>
        <a:ext cx="2983394" cy="1476792"/>
      </dsp:txXfrm>
    </dsp:sp>
    <dsp:sp modelId="{064E46FA-D6E0-49EF-AD38-CC65F6491E0A}">
      <dsp:nvSpPr>
        <dsp:cNvPr id="0" name=""/>
        <dsp:cNvSpPr/>
      </dsp:nvSpPr>
      <dsp:spPr>
        <a:xfrm>
          <a:off x="2793934" y="5158954"/>
          <a:ext cx="3143176" cy="1636574"/>
        </a:xfrm>
        <a:prstGeom prst="roundRect">
          <a:avLst/>
        </a:prstGeom>
        <a:solidFill>
          <a:schemeClr val="accent2">
            <a:hueOff val="3511139"/>
            <a:satOff val="-4379"/>
            <a:lumOff val="103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s-AR" sz="3200" b="0" i="0" kern="1200" baseline="0"/>
            <a:t>Fallo del disco.</a:t>
          </a:r>
          <a:endParaRPr lang="es-ES" sz="3200" kern="1200"/>
        </a:p>
      </dsp:txBody>
      <dsp:txXfrm>
        <a:off x="2873825" y="5238845"/>
        <a:ext cx="2983394" cy="1476792"/>
      </dsp:txXfrm>
    </dsp:sp>
    <dsp:sp modelId="{254AD8AE-8282-45A7-B01D-CBED884CCEDD}">
      <dsp:nvSpPr>
        <dsp:cNvPr id="0" name=""/>
        <dsp:cNvSpPr/>
      </dsp:nvSpPr>
      <dsp:spPr>
        <a:xfrm>
          <a:off x="2793934" y="6877357"/>
          <a:ext cx="3143176" cy="1636574"/>
        </a:xfrm>
        <a:prstGeom prst="roundRect">
          <a:avLst/>
        </a:prstGeom>
        <a:solidFill>
          <a:schemeClr val="accent2">
            <a:hueOff val="4681519"/>
            <a:satOff val="-5839"/>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s-AR" sz="3200" b="0" i="0" kern="1200" baseline="0"/>
            <a:t>Problemas físicos y catástrofes</a:t>
          </a:r>
          <a:endParaRPr lang="es-ES" sz="3200" kern="1200"/>
        </a:p>
      </dsp:txBody>
      <dsp:txXfrm>
        <a:off x="2873825" y="6957248"/>
        <a:ext cx="2983394" cy="147679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70C641-9C34-41B4-8A32-6A74E31B6CA2}">
      <dsp:nvSpPr>
        <dsp:cNvPr id="0" name=""/>
        <dsp:cNvSpPr/>
      </dsp:nvSpPr>
      <dsp:spPr>
        <a:xfrm>
          <a:off x="0" y="0"/>
          <a:ext cx="9427169" cy="2888693"/>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s-AR" sz="4100" b="1" i="0" kern="1200" baseline="0" dirty="0"/>
            <a:t>Índices ordenados:</a:t>
          </a:r>
          <a:r>
            <a:rPr lang="es-AR" sz="4100" b="0" i="0" kern="1200" baseline="0" dirty="0"/>
            <a:t> estos índices están basados en una disposición ordenada de los valores.</a:t>
          </a:r>
          <a:endParaRPr lang="es-ES" sz="4100" kern="1200" dirty="0"/>
        </a:p>
      </dsp:txBody>
      <dsp:txXfrm>
        <a:off x="141014" y="141014"/>
        <a:ext cx="9145141" cy="2606665"/>
      </dsp:txXfrm>
    </dsp:sp>
    <dsp:sp modelId="{ACCB10F8-2603-4DE1-8565-E9E87EC51AEB}">
      <dsp:nvSpPr>
        <dsp:cNvPr id="0" name=""/>
        <dsp:cNvSpPr/>
      </dsp:nvSpPr>
      <dsp:spPr>
        <a:xfrm>
          <a:off x="0" y="3039475"/>
          <a:ext cx="9427169" cy="2888693"/>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s-AR" sz="4100" b="1" i="0" kern="1200" baseline="0" dirty="0"/>
            <a:t>Índices asociativos:</a:t>
          </a:r>
          <a:r>
            <a:rPr lang="es-AR" sz="4100" b="0" i="0" kern="1200" baseline="0" dirty="0"/>
            <a:t> estos índices están basados en una distribución uniforme de los valores a través de una serie de cajones (</a:t>
          </a:r>
          <a:r>
            <a:rPr lang="es-AR" sz="4100" b="0" i="0" kern="1200" baseline="0" dirty="0" err="1"/>
            <a:t>buckets</a:t>
          </a:r>
          <a:r>
            <a:rPr lang="es-AR" sz="4100" b="0" i="0" kern="1200" baseline="0" dirty="0"/>
            <a:t>).</a:t>
          </a:r>
          <a:endParaRPr lang="es-ES" sz="4100" kern="1200" dirty="0"/>
        </a:p>
      </dsp:txBody>
      <dsp:txXfrm>
        <a:off x="141014" y="3180489"/>
        <a:ext cx="9145141" cy="260666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A0A6E3-70A0-4507-A7CD-C008050BBB8C}">
      <dsp:nvSpPr>
        <dsp:cNvPr id="0" name=""/>
        <dsp:cNvSpPr/>
      </dsp:nvSpPr>
      <dsp:spPr>
        <a:xfrm>
          <a:off x="1177" y="245618"/>
          <a:ext cx="4591289" cy="275477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s-AR" sz="3300" b="1" i="0" kern="1200" baseline="0" dirty="0"/>
            <a:t>Índice principal o primario:</a:t>
          </a:r>
        </a:p>
        <a:p>
          <a:pPr marL="0" lvl="0" indent="0" algn="ctr" defTabSz="1466850">
            <a:lnSpc>
              <a:spcPct val="90000"/>
            </a:lnSpc>
            <a:spcBef>
              <a:spcPct val="0"/>
            </a:spcBef>
            <a:spcAft>
              <a:spcPct val="35000"/>
            </a:spcAft>
            <a:buNone/>
          </a:pPr>
          <a:r>
            <a:rPr lang="es-AR" sz="3300" b="1" i="0" kern="1200" baseline="0" dirty="0"/>
            <a:t> </a:t>
          </a:r>
          <a:r>
            <a:rPr lang="es-AR" sz="3300" b="0" i="0" kern="1200" baseline="0" dirty="0"/>
            <a:t>Cuando el </a:t>
          </a:r>
          <a:r>
            <a:rPr lang="es-AR" sz="3300" b="0" i="1" kern="1200" baseline="0" dirty="0"/>
            <a:t>campo de ordenación es </a:t>
          </a:r>
          <a:r>
            <a:rPr lang="es-AR" sz="3300" b="0" i="0" kern="1200" baseline="0" dirty="0"/>
            <a:t>un campo clave. </a:t>
          </a:r>
          <a:endParaRPr lang="es-ES" sz="3300" kern="1200" dirty="0"/>
        </a:p>
      </dsp:txBody>
      <dsp:txXfrm>
        <a:off x="1177" y="245618"/>
        <a:ext cx="4591289" cy="2754773"/>
      </dsp:txXfrm>
    </dsp:sp>
    <dsp:sp modelId="{E67C3D01-B053-445E-B97A-F62C08D57A8A}">
      <dsp:nvSpPr>
        <dsp:cNvPr id="0" name=""/>
        <dsp:cNvSpPr/>
      </dsp:nvSpPr>
      <dsp:spPr>
        <a:xfrm>
          <a:off x="5051595" y="245618"/>
          <a:ext cx="4591289" cy="275477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s-AR" sz="3300" b="1" i="0" kern="1200" baseline="0" dirty="0"/>
            <a:t>Índice agrupado: </a:t>
          </a:r>
          <a:r>
            <a:rPr lang="es-AR" sz="3300" b="0" i="0" kern="1200" baseline="0" dirty="0"/>
            <a:t>Cuando el campo de ordenación no es un campo clave.</a:t>
          </a:r>
          <a:endParaRPr lang="es-ES" sz="3300" kern="1200" dirty="0"/>
        </a:p>
      </dsp:txBody>
      <dsp:txXfrm>
        <a:off x="5051595" y="245618"/>
        <a:ext cx="4591289" cy="2754773"/>
      </dsp:txXfrm>
    </dsp:sp>
    <dsp:sp modelId="{01E900A8-183C-4C31-BC0B-E6EE8BC5A4C6}">
      <dsp:nvSpPr>
        <dsp:cNvPr id="0" name=""/>
        <dsp:cNvSpPr/>
      </dsp:nvSpPr>
      <dsp:spPr>
        <a:xfrm>
          <a:off x="2526386" y="3459521"/>
          <a:ext cx="4591289" cy="275477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s-AR" sz="3300" b="1" kern="1200" dirty="0"/>
            <a:t>Índice secundario:</a:t>
          </a:r>
          <a:r>
            <a:rPr lang="es-AR" sz="3300" kern="1200" dirty="0"/>
            <a:t> se puede especificar sobre cualquier campo no ordenado de un fichero.</a:t>
          </a:r>
          <a:endParaRPr lang="es-ES" sz="3300" kern="1200" dirty="0"/>
        </a:p>
      </dsp:txBody>
      <dsp:txXfrm>
        <a:off x="2526386" y="3459521"/>
        <a:ext cx="4591289" cy="275477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74C9E2-6775-4CBE-93FB-D8EE87BC03C4}">
      <dsp:nvSpPr>
        <dsp:cNvPr id="0" name=""/>
        <dsp:cNvSpPr/>
      </dsp:nvSpPr>
      <dsp:spPr>
        <a:xfrm>
          <a:off x="8244139" y="2951865"/>
          <a:ext cx="1605757" cy="1726189"/>
        </a:xfrm>
        <a:custGeom>
          <a:avLst/>
          <a:gdLst/>
          <a:ahLst/>
          <a:cxnLst/>
          <a:rect l="0" t="0" r="0" b="0"/>
          <a:pathLst>
            <a:path>
              <a:moveTo>
                <a:pt x="0" y="0"/>
              </a:moveTo>
              <a:lnTo>
                <a:pt x="802878" y="0"/>
              </a:lnTo>
              <a:lnTo>
                <a:pt x="802878" y="1726189"/>
              </a:lnTo>
              <a:lnTo>
                <a:pt x="1605757" y="1726189"/>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8722D9B-70C8-4D49-A02D-B985B3944FA4}">
      <dsp:nvSpPr>
        <dsp:cNvPr id="0" name=""/>
        <dsp:cNvSpPr/>
      </dsp:nvSpPr>
      <dsp:spPr>
        <a:xfrm>
          <a:off x="8244139" y="1225675"/>
          <a:ext cx="1605757" cy="1726189"/>
        </a:xfrm>
        <a:custGeom>
          <a:avLst/>
          <a:gdLst/>
          <a:ahLst/>
          <a:cxnLst/>
          <a:rect l="0" t="0" r="0" b="0"/>
          <a:pathLst>
            <a:path>
              <a:moveTo>
                <a:pt x="0" y="1726189"/>
              </a:moveTo>
              <a:lnTo>
                <a:pt x="802878" y="1726189"/>
              </a:lnTo>
              <a:lnTo>
                <a:pt x="802878" y="0"/>
              </a:lnTo>
              <a:lnTo>
                <a:pt x="1605757" y="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EB06F2-8A5E-43D2-A8B5-9461D1DEB050}">
      <dsp:nvSpPr>
        <dsp:cNvPr id="0" name=""/>
        <dsp:cNvSpPr/>
      </dsp:nvSpPr>
      <dsp:spPr>
        <a:xfrm>
          <a:off x="215352" y="1243522"/>
          <a:ext cx="8028787" cy="3416684"/>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95" tIns="23495" rIns="23495" bIns="23495" numCol="1" spcCol="1270" anchor="ctr" anchorCtr="0">
          <a:noAutofit/>
        </a:bodyPr>
        <a:lstStyle/>
        <a:p>
          <a:pPr marL="0" lvl="0" indent="0" algn="ctr" defTabSz="1644650">
            <a:lnSpc>
              <a:spcPct val="90000"/>
            </a:lnSpc>
            <a:spcBef>
              <a:spcPct val="0"/>
            </a:spcBef>
            <a:spcAft>
              <a:spcPct val="35000"/>
            </a:spcAft>
            <a:buNone/>
          </a:pPr>
          <a:r>
            <a:rPr lang="es-AR" sz="3700" b="0" i="0" kern="1200" baseline="0" dirty="0"/>
            <a:t>SQL brinda diferentes sentencias para definir datos, realizar consultas y actualizaciones.</a:t>
          </a:r>
          <a:endParaRPr lang="es-ES" sz="3700" kern="1200" dirty="0"/>
        </a:p>
      </dsp:txBody>
      <dsp:txXfrm>
        <a:off x="215352" y="1243522"/>
        <a:ext cx="8028787" cy="3416684"/>
      </dsp:txXfrm>
    </dsp:sp>
    <dsp:sp modelId="{D53BEF07-C0C2-4EEA-8008-BB2A45AC4DF1}">
      <dsp:nvSpPr>
        <dsp:cNvPr id="0" name=""/>
        <dsp:cNvSpPr/>
      </dsp:nvSpPr>
      <dsp:spPr>
        <a:xfrm>
          <a:off x="9849897" y="1285"/>
          <a:ext cx="8028787" cy="2448780"/>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95" tIns="23495" rIns="23495" bIns="23495" numCol="1" spcCol="1270" anchor="ctr" anchorCtr="0">
          <a:noAutofit/>
        </a:bodyPr>
        <a:lstStyle/>
        <a:p>
          <a:pPr marL="0" lvl="0" indent="0" algn="ctr" defTabSz="1644650">
            <a:lnSpc>
              <a:spcPct val="90000"/>
            </a:lnSpc>
            <a:spcBef>
              <a:spcPct val="0"/>
            </a:spcBef>
            <a:spcAft>
              <a:spcPct val="35000"/>
            </a:spcAft>
            <a:buNone/>
          </a:pPr>
          <a:r>
            <a:rPr lang="es-AR" sz="3700" b="0" i="0" kern="1200" baseline="0" dirty="0"/>
            <a:t>Lenguaje de definición de datos: DDL (Data </a:t>
          </a:r>
          <a:r>
            <a:rPr lang="es-AR" sz="3700" b="0" i="0" kern="1200" baseline="0" dirty="0" err="1"/>
            <a:t>Definition</a:t>
          </a:r>
          <a:r>
            <a:rPr lang="es-AR" sz="3700" b="0" i="0" kern="1200" baseline="0" dirty="0"/>
            <a:t> </a:t>
          </a:r>
          <a:r>
            <a:rPr lang="es-AR" sz="3700" b="0" i="0" kern="1200" baseline="0" dirty="0" err="1"/>
            <a:t>Language</a:t>
          </a:r>
          <a:r>
            <a:rPr lang="es-AR" sz="3700" b="0" i="0" kern="1200" baseline="0" dirty="0"/>
            <a:t>). </a:t>
          </a:r>
          <a:r>
            <a:rPr lang="es-AR" sz="3700" b="1" i="0" kern="1200" baseline="0" dirty="0"/>
            <a:t>P</a:t>
          </a:r>
          <a:r>
            <a:rPr lang="es-AR" sz="3700" b="1" kern="1200" dirty="0"/>
            <a:t>ermiten crear y definir nuevas bases de datos, campos e índices</a:t>
          </a:r>
          <a:endParaRPr lang="es-ES" sz="3700" kern="1200" dirty="0"/>
        </a:p>
      </dsp:txBody>
      <dsp:txXfrm>
        <a:off x="9849897" y="1285"/>
        <a:ext cx="8028787" cy="2448780"/>
      </dsp:txXfrm>
    </dsp:sp>
    <dsp:sp modelId="{B83BE8FE-9309-4924-9FA2-DB743B22AEF7}">
      <dsp:nvSpPr>
        <dsp:cNvPr id="0" name=""/>
        <dsp:cNvSpPr/>
      </dsp:nvSpPr>
      <dsp:spPr>
        <a:xfrm>
          <a:off x="9849897" y="3453664"/>
          <a:ext cx="8028787" cy="2448780"/>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95" tIns="23495" rIns="23495" bIns="23495" numCol="1" spcCol="1270" anchor="ctr" anchorCtr="0">
          <a:noAutofit/>
        </a:bodyPr>
        <a:lstStyle/>
        <a:p>
          <a:pPr marL="0" lvl="0" indent="0" algn="ctr" defTabSz="1644650">
            <a:lnSpc>
              <a:spcPct val="90000"/>
            </a:lnSpc>
            <a:spcBef>
              <a:spcPct val="0"/>
            </a:spcBef>
            <a:spcAft>
              <a:spcPct val="35000"/>
            </a:spcAft>
            <a:buNone/>
          </a:pPr>
          <a:r>
            <a:rPr lang="es-AR" sz="3700" b="0" i="0" kern="1200" baseline="0" dirty="0"/>
            <a:t>Lenguaje de manipulación de datos: DML (Data </a:t>
          </a:r>
          <a:r>
            <a:rPr lang="es-AR" sz="3700" b="0" i="0" kern="1200" baseline="0" dirty="0" err="1"/>
            <a:t>Manipulation</a:t>
          </a:r>
          <a:r>
            <a:rPr lang="es-AR" sz="3700" b="0" i="0" kern="1200" baseline="0" dirty="0"/>
            <a:t> </a:t>
          </a:r>
          <a:r>
            <a:rPr lang="es-AR" sz="3700" b="0" i="0" kern="1200" baseline="0" dirty="0" err="1"/>
            <a:t>Language</a:t>
          </a:r>
          <a:r>
            <a:rPr lang="es-AR" sz="3700" b="0" i="0" kern="1200" baseline="0" dirty="0"/>
            <a:t>).</a:t>
          </a:r>
          <a:r>
            <a:rPr lang="es-AR" sz="3700" b="1" kern="1200" dirty="0"/>
            <a:t> Permiten generar consultas para ordenar, filtrar y extraer datos de la base de datos</a:t>
          </a:r>
          <a:endParaRPr lang="es-ES" sz="3700" kern="1200" dirty="0"/>
        </a:p>
      </dsp:txBody>
      <dsp:txXfrm>
        <a:off x="9849897" y="3453664"/>
        <a:ext cx="8028787" cy="244878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8AFACC-0BC9-47E1-A973-6DDCEA41C3CE}">
      <dsp:nvSpPr>
        <dsp:cNvPr id="0" name=""/>
        <dsp:cNvSpPr/>
      </dsp:nvSpPr>
      <dsp:spPr>
        <a:xfrm>
          <a:off x="0" y="1506"/>
          <a:ext cx="18635664" cy="1118632"/>
        </a:xfrm>
        <a:prstGeom prst="round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s-AR" sz="3600" b="0" i="0" kern="1200" baseline="0" dirty="0">
              <a:latin typeface="Consolas" panose="020B0609020204030204" pitchFamily="49" charset="0"/>
            </a:rPr>
            <a:t>SELECT </a:t>
          </a:r>
          <a:r>
            <a:rPr lang="es-AR" sz="3600" b="0" i="1" kern="1200" baseline="0" dirty="0" err="1">
              <a:latin typeface="Consolas" panose="020B0609020204030204" pitchFamily="49" charset="0"/>
            </a:rPr>
            <a:t>nombre_columna</a:t>
          </a:r>
          <a:r>
            <a:rPr lang="es-AR" sz="3600" b="0" i="0" kern="1200" baseline="0" dirty="0" err="1">
              <a:latin typeface="Consolas" panose="020B0609020204030204" pitchFamily="49" charset="0"/>
            </a:rPr>
            <a:t>,</a:t>
          </a:r>
          <a:r>
            <a:rPr lang="es-AR" sz="3600" b="0" i="1" kern="1200" baseline="0" dirty="0" err="1">
              <a:latin typeface="Consolas" panose="020B0609020204030204" pitchFamily="49" charset="0"/>
            </a:rPr>
            <a:t>nombre_columna</a:t>
          </a:r>
          <a:r>
            <a:rPr lang="es-AR" sz="3600" b="0" i="1" kern="1200" baseline="0" dirty="0">
              <a:latin typeface="Consolas" panose="020B0609020204030204" pitchFamily="49" charset="0"/>
            </a:rPr>
            <a:t> </a:t>
          </a:r>
          <a:r>
            <a:rPr lang="es-AR" sz="3600" b="0" i="0" kern="1200" baseline="0" dirty="0">
              <a:latin typeface="Consolas" panose="020B0609020204030204" pitchFamily="49" charset="0"/>
            </a:rPr>
            <a:t>FROM </a:t>
          </a:r>
          <a:r>
            <a:rPr lang="es-AR" sz="3600" b="0" i="1" kern="1200" baseline="0" dirty="0" err="1">
              <a:latin typeface="Consolas" panose="020B0609020204030204" pitchFamily="49" charset="0"/>
            </a:rPr>
            <a:t>nombre_tabla</a:t>
          </a:r>
          <a:r>
            <a:rPr lang="es-AR" sz="3600" b="0" i="0" kern="1200" baseline="0" dirty="0">
              <a:latin typeface="Consolas" panose="020B0609020204030204" pitchFamily="49" charset="0"/>
            </a:rPr>
            <a:t>;</a:t>
          </a:r>
          <a:endParaRPr lang="es-ES" sz="3600" b="0" kern="1200" dirty="0">
            <a:latin typeface="Consolas" panose="020B0609020204030204" pitchFamily="49" charset="0"/>
          </a:endParaRPr>
        </a:p>
      </dsp:txBody>
      <dsp:txXfrm>
        <a:off x="54607" y="56113"/>
        <a:ext cx="18526450" cy="1009418"/>
      </dsp:txXfrm>
    </dsp:sp>
    <dsp:sp modelId="{5278A9D0-7F28-4676-978C-FF0F6D6779C0}">
      <dsp:nvSpPr>
        <dsp:cNvPr id="0" name=""/>
        <dsp:cNvSpPr/>
      </dsp:nvSpPr>
      <dsp:spPr>
        <a:xfrm>
          <a:off x="0" y="1131684"/>
          <a:ext cx="18635664" cy="1118632"/>
        </a:xfrm>
        <a:prstGeom prst="round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s-AR" sz="3600" b="0" i="0" kern="1200" baseline="0" dirty="0">
              <a:latin typeface="Consolas" panose="020B0609020204030204" pitchFamily="49" charset="0"/>
            </a:rPr>
            <a:t>SELECT * FROM </a:t>
          </a:r>
          <a:r>
            <a:rPr lang="es-AR" sz="3600" b="0" i="1" kern="1200" baseline="0" dirty="0" err="1">
              <a:latin typeface="Consolas" panose="020B0609020204030204" pitchFamily="49" charset="0"/>
            </a:rPr>
            <a:t>nombre_tabla</a:t>
          </a:r>
          <a:r>
            <a:rPr lang="es-AR" sz="3600" b="0" i="0" kern="1200" baseline="0" dirty="0">
              <a:latin typeface="Consolas" panose="020B0609020204030204" pitchFamily="49" charset="0"/>
            </a:rPr>
            <a:t>;</a:t>
          </a:r>
          <a:endParaRPr lang="es-ES" sz="3600" b="0" kern="1200" dirty="0">
            <a:latin typeface="Consolas" panose="020B0609020204030204" pitchFamily="49" charset="0"/>
          </a:endParaRPr>
        </a:p>
      </dsp:txBody>
      <dsp:txXfrm>
        <a:off x="54607" y="1186291"/>
        <a:ext cx="18526450" cy="1009418"/>
      </dsp:txXfrm>
    </dsp:sp>
    <dsp:sp modelId="{8AA77C35-11F1-4802-903C-135C02498D1A}">
      <dsp:nvSpPr>
        <dsp:cNvPr id="0" name=""/>
        <dsp:cNvSpPr/>
      </dsp:nvSpPr>
      <dsp:spPr>
        <a:xfrm>
          <a:off x="0" y="2261862"/>
          <a:ext cx="18635664" cy="1118632"/>
        </a:xfrm>
        <a:prstGeom prst="round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s-AR" sz="3600" b="0" i="0" kern="1200" baseline="0" dirty="0">
              <a:latin typeface="Consolas" panose="020B0609020204030204" pitchFamily="49" charset="0"/>
            </a:rPr>
            <a:t>SELECT DISTINCT </a:t>
          </a:r>
          <a:r>
            <a:rPr lang="es-AR" sz="3600" b="0" i="1" kern="1200" baseline="0" dirty="0" err="1">
              <a:latin typeface="Consolas" panose="020B0609020204030204" pitchFamily="49" charset="0"/>
            </a:rPr>
            <a:t>nombre_columna</a:t>
          </a:r>
          <a:r>
            <a:rPr lang="es-AR" sz="3600" b="0" i="0" kern="1200" baseline="0" dirty="0">
              <a:latin typeface="Consolas" panose="020B0609020204030204" pitchFamily="49" charset="0"/>
            </a:rPr>
            <a:t>, </a:t>
          </a:r>
          <a:r>
            <a:rPr lang="es-AR" sz="3600" b="0" i="1" kern="1200" baseline="0" dirty="0" err="1">
              <a:latin typeface="Consolas" panose="020B0609020204030204" pitchFamily="49" charset="0"/>
            </a:rPr>
            <a:t>nombre_columna</a:t>
          </a:r>
          <a:r>
            <a:rPr lang="es-AR" sz="3600" b="0" i="1" kern="1200" baseline="0" dirty="0">
              <a:latin typeface="Consolas" panose="020B0609020204030204" pitchFamily="49" charset="0"/>
            </a:rPr>
            <a:t> </a:t>
          </a:r>
          <a:r>
            <a:rPr lang="es-AR" sz="3600" b="0" i="0" kern="1200" baseline="0" dirty="0">
              <a:latin typeface="Consolas" panose="020B0609020204030204" pitchFamily="49" charset="0"/>
            </a:rPr>
            <a:t>FROM </a:t>
          </a:r>
          <a:r>
            <a:rPr lang="es-AR" sz="3600" b="0" i="1" kern="1200" baseline="0" dirty="0" err="1">
              <a:latin typeface="Consolas" panose="020B0609020204030204" pitchFamily="49" charset="0"/>
            </a:rPr>
            <a:t>nombre_tabla</a:t>
          </a:r>
          <a:r>
            <a:rPr lang="es-AR" sz="3600" b="0" i="0" kern="1200" baseline="0" dirty="0">
              <a:latin typeface="Consolas" panose="020B0609020204030204" pitchFamily="49" charset="0"/>
            </a:rPr>
            <a:t>;</a:t>
          </a:r>
          <a:endParaRPr lang="es-ES" sz="3600" b="0" kern="1200" dirty="0">
            <a:latin typeface="Consolas" panose="020B0609020204030204" pitchFamily="49" charset="0"/>
          </a:endParaRPr>
        </a:p>
      </dsp:txBody>
      <dsp:txXfrm>
        <a:off x="54607" y="2316469"/>
        <a:ext cx="18526450" cy="1009418"/>
      </dsp:txXfrm>
    </dsp:sp>
    <dsp:sp modelId="{AF4A1807-D27A-4260-B8EA-9562ABC41F0D}">
      <dsp:nvSpPr>
        <dsp:cNvPr id="0" name=""/>
        <dsp:cNvSpPr/>
      </dsp:nvSpPr>
      <dsp:spPr>
        <a:xfrm>
          <a:off x="0" y="3392040"/>
          <a:ext cx="18635664" cy="1118632"/>
        </a:xfrm>
        <a:prstGeom prst="round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s-AR" sz="3600" b="0" i="0" kern="1200" baseline="0" dirty="0">
              <a:latin typeface="Consolas" panose="020B0609020204030204" pitchFamily="49" charset="0"/>
            </a:rPr>
            <a:t>SELECT </a:t>
          </a:r>
          <a:r>
            <a:rPr lang="es-AR" sz="3600" b="0" i="1" kern="1200" baseline="0" dirty="0" err="1">
              <a:latin typeface="Consolas" panose="020B0609020204030204" pitchFamily="49" charset="0"/>
            </a:rPr>
            <a:t>nombre_columna</a:t>
          </a:r>
          <a:r>
            <a:rPr lang="es-AR" sz="3600" b="0" i="0" kern="1200" baseline="0" dirty="0">
              <a:latin typeface="Consolas" panose="020B0609020204030204" pitchFamily="49" charset="0"/>
            </a:rPr>
            <a:t>, </a:t>
          </a:r>
          <a:r>
            <a:rPr lang="es-AR" sz="3600" b="0" i="1" kern="1200" baseline="0" dirty="0" err="1">
              <a:latin typeface="Consolas" panose="020B0609020204030204" pitchFamily="49" charset="0"/>
            </a:rPr>
            <a:t>nombre_columna</a:t>
          </a:r>
          <a:r>
            <a:rPr lang="es-AR" sz="3600" b="0" i="1" kern="1200" baseline="0" dirty="0">
              <a:latin typeface="Consolas" panose="020B0609020204030204" pitchFamily="49" charset="0"/>
            </a:rPr>
            <a:t> </a:t>
          </a:r>
          <a:r>
            <a:rPr lang="es-AR" sz="3600" b="0" i="0" kern="1200" baseline="0" dirty="0">
              <a:latin typeface="Consolas" panose="020B0609020204030204" pitchFamily="49" charset="0"/>
            </a:rPr>
            <a:t>FROM </a:t>
          </a:r>
          <a:r>
            <a:rPr lang="es-AR" sz="3600" b="0" i="1" kern="1200" baseline="0" dirty="0" err="1">
              <a:latin typeface="Consolas" panose="020B0609020204030204" pitchFamily="49" charset="0"/>
            </a:rPr>
            <a:t>nombre_tabla</a:t>
          </a:r>
          <a:r>
            <a:rPr lang="es-AR" sz="3600" b="0" i="1" kern="1200" baseline="0" dirty="0">
              <a:latin typeface="Consolas" panose="020B0609020204030204" pitchFamily="49" charset="0"/>
            </a:rPr>
            <a:t> </a:t>
          </a:r>
          <a:r>
            <a:rPr lang="es-AR" sz="3600" b="0" i="0" kern="1200" baseline="0" dirty="0">
              <a:latin typeface="Consolas" panose="020B0609020204030204" pitchFamily="49" charset="0"/>
            </a:rPr>
            <a:t>WHERE </a:t>
          </a:r>
          <a:r>
            <a:rPr lang="es-AR" sz="3600" b="0" i="1" kern="1200" baseline="0" dirty="0" err="1">
              <a:latin typeface="Consolas" panose="020B0609020204030204" pitchFamily="49" charset="0"/>
            </a:rPr>
            <a:t>nombre_columna</a:t>
          </a:r>
          <a:r>
            <a:rPr lang="es-AR" sz="3600" b="0" i="1" kern="1200" baseline="0" dirty="0">
              <a:latin typeface="Consolas" panose="020B0609020204030204" pitchFamily="49" charset="0"/>
            </a:rPr>
            <a:t> operador valor</a:t>
          </a:r>
          <a:r>
            <a:rPr lang="es-AR" sz="3600" b="0" i="0" kern="1200" baseline="0" dirty="0">
              <a:latin typeface="Consolas" panose="020B0609020204030204" pitchFamily="49" charset="0"/>
            </a:rPr>
            <a:t>;</a:t>
          </a:r>
          <a:endParaRPr lang="es-ES" sz="3600" b="0" kern="1200" dirty="0">
            <a:latin typeface="Consolas" panose="020B0609020204030204" pitchFamily="49" charset="0"/>
          </a:endParaRPr>
        </a:p>
      </dsp:txBody>
      <dsp:txXfrm>
        <a:off x="54607" y="3446647"/>
        <a:ext cx="18526450" cy="1009418"/>
      </dsp:txXfrm>
    </dsp:sp>
    <dsp:sp modelId="{E1D33DE2-7C65-4E54-A69A-D363E9E77870}">
      <dsp:nvSpPr>
        <dsp:cNvPr id="0" name=""/>
        <dsp:cNvSpPr/>
      </dsp:nvSpPr>
      <dsp:spPr>
        <a:xfrm>
          <a:off x="0" y="4522218"/>
          <a:ext cx="18635664" cy="1118632"/>
        </a:xfrm>
        <a:prstGeom prst="round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s-AR" sz="3600" b="0" i="0" kern="1200" baseline="0" dirty="0">
              <a:latin typeface="Consolas" panose="020B0609020204030204" pitchFamily="49" charset="0"/>
            </a:rPr>
            <a:t>SELECT </a:t>
          </a:r>
          <a:r>
            <a:rPr lang="es-AR" sz="3600" b="0" i="1" kern="1200" baseline="0" dirty="0" err="1">
              <a:latin typeface="Consolas" panose="020B0609020204030204" pitchFamily="49" charset="0"/>
            </a:rPr>
            <a:t>nro</a:t>
          </a:r>
          <a:r>
            <a:rPr lang="es-AR" sz="3600" b="0" i="1" kern="1200" baseline="0" dirty="0">
              <a:latin typeface="Consolas" panose="020B0609020204030204" pitchFamily="49" charset="0"/>
            </a:rPr>
            <a:t>, fecha, monto, </a:t>
          </a:r>
          <a:r>
            <a:rPr lang="es-AR" sz="3600" b="0" i="1" kern="1200" baseline="0" dirty="0" err="1">
              <a:latin typeface="Consolas" panose="020B0609020204030204" pitchFamily="49" charset="0"/>
            </a:rPr>
            <a:t>cliente_nombre</a:t>
          </a:r>
          <a:r>
            <a:rPr lang="es-AR" sz="3600" b="0" i="1" kern="1200" baseline="0" dirty="0">
              <a:latin typeface="Consolas" panose="020B0609020204030204" pitchFamily="49" charset="0"/>
            </a:rPr>
            <a:t> </a:t>
          </a:r>
          <a:r>
            <a:rPr lang="es-AR" sz="3600" b="0" i="0" kern="1200" baseline="0" dirty="0">
              <a:latin typeface="Consolas" panose="020B0609020204030204" pitchFamily="49" charset="0"/>
            </a:rPr>
            <a:t>FROM </a:t>
          </a:r>
          <a:r>
            <a:rPr lang="es-AR" sz="3600" b="0" i="1" kern="1200" baseline="0" dirty="0">
              <a:latin typeface="Consolas" panose="020B0609020204030204" pitchFamily="49" charset="0"/>
            </a:rPr>
            <a:t>facturas </a:t>
          </a:r>
          <a:r>
            <a:rPr lang="es-AR" sz="3600" b="0" i="0" kern="1200" baseline="0" dirty="0">
              <a:latin typeface="Consolas" panose="020B0609020204030204" pitchFamily="49" charset="0"/>
            </a:rPr>
            <a:t>WHERE </a:t>
          </a:r>
          <a:r>
            <a:rPr lang="es-AR" sz="3600" b="0" i="1" kern="1200" baseline="0" dirty="0">
              <a:latin typeface="Consolas" panose="020B0609020204030204" pitchFamily="49" charset="0"/>
            </a:rPr>
            <a:t>monto &gt;200</a:t>
          </a:r>
          <a:r>
            <a:rPr lang="es-AR" sz="3600" b="0" i="0" kern="1200" baseline="0" dirty="0">
              <a:latin typeface="Consolas" panose="020B0609020204030204" pitchFamily="49" charset="0"/>
            </a:rPr>
            <a:t>;</a:t>
          </a:r>
          <a:endParaRPr lang="es-ES" sz="3600" b="0" kern="1200" dirty="0">
            <a:latin typeface="Consolas" panose="020B0609020204030204" pitchFamily="49" charset="0"/>
          </a:endParaRPr>
        </a:p>
      </dsp:txBody>
      <dsp:txXfrm>
        <a:off x="54607" y="4576825"/>
        <a:ext cx="18526450" cy="1009418"/>
      </dsp:txXfrm>
    </dsp:sp>
    <dsp:sp modelId="{3C4009C3-BFB2-4426-811B-EDBABB5A18ED}">
      <dsp:nvSpPr>
        <dsp:cNvPr id="0" name=""/>
        <dsp:cNvSpPr/>
      </dsp:nvSpPr>
      <dsp:spPr>
        <a:xfrm>
          <a:off x="0" y="5652395"/>
          <a:ext cx="18635664" cy="1118632"/>
        </a:xfrm>
        <a:prstGeom prst="round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s-AR" sz="3600" b="0" kern="1200" dirty="0">
              <a:latin typeface="Consolas" panose="020B0609020204030204" pitchFamily="49" charset="0"/>
            </a:rPr>
            <a:t>SELECT SUM (sueldo), MAX (sueldo), MIN (sueldo), AVG</a:t>
          </a:r>
          <a:r>
            <a:rPr lang="es-ES" sz="3600" b="0" kern="1200" dirty="0">
              <a:latin typeface="Consolas" panose="020B0609020204030204" pitchFamily="49" charset="0"/>
            </a:rPr>
            <a:t>(sueldo)FROM empleados</a:t>
          </a:r>
        </a:p>
      </dsp:txBody>
      <dsp:txXfrm>
        <a:off x="54607" y="5707002"/>
        <a:ext cx="18526450" cy="100941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7F9438-A195-43A3-8105-4969913E475F}">
      <dsp:nvSpPr>
        <dsp:cNvPr id="0" name=""/>
        <dsp:cNvSpPr/>
      </dsp:nvSpPr>
      <dsp:spPr>
        <a:xfrm>
          <a:off x="5008" y="1017103"/>
          <a:ext cx="5025438" cy="5025438"/>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76567" tIns="40640" rIns="276567" bIns="40640" numCol="1" spcCol="1270" anchor="ctr" anchorCtr="0">
          <a:noAutofit/>
        </a:bodyPr>
        <a:lstStyle/>
        <a:p>
          <a:pPr marL="0" lvl="0" indent="0" algn="ctr" defTabSz="1422400">
            <a:lnSpc>
              <a:spcPct val="90000"/>
            </a:lnSpc>
            <a:spcBef>
              <a:spcPct val="0"/>
            </a:spcBef>
            <a:spcAft>
              <a:spcPct val="35000"/>
            </a:spcAft>
            <a:buNone/>
          </a:pPr>
          <a:r>
            <a:rPr lang="es-AR" sz="3200" b="0" i="0" kern="1200" baseline="0" dirty="0"/>
            <a:t>Aspectos legales y éticos</a:t>
          </a:r>
          <a:endParaRPr lang="es-ES" sz="3200" b="0" kern="1200" dirty="0"/>
        </a:p>
      </dsp:txBody>
      <dsp:txXfrm>
        <a:off x="740966" y="1753061"/>
        <a:ext cx="3553522" cy="3553522"/>
      </dsp:txXfrm>
    </dsp:sp>
    <dsp:sp modelId="{A9AD79D0-97F5-4C45-8E55-A35722851210}">
      <dsp:nvSpPr>
        <dsp:cNvPr id="0" name=""/>
        <dsp:cNvSpPr/>
      </dsp:nvSpPr>
      <dsp:spPr>
        <a:xfrm>
          <a:off x="4025359" y="1017103"/>
          <a:ext cx="5025438" cy="5025438"/>
        </a:xfrm>
        <a:prstGeom prst="ellipse">
          <a:avLst/>
        </a:prstGeom>
        <a:solidFill>
          <a:schemeClr val="accent3">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76567" tIns="40640" rIns="276567" bIns="40640" numCol="1" spcCol="1270" anchor="ctr" anchorCtr="0">
          <a:noAutofit/>
        </a:bodyPr>
        <a:lstStyle/>
        <a:p>
          <a:pPr marL="0" lvl="0" indent="0" algn="ctr" defTabSz="1422400">
            <a:lnSpc>
              <a:spcPct val="90000"/>
            </a:lnSpc>
            <a:spcBef>
              <a:spcPct val="0"/>
            </a:spcBef>
            <a:spcAft>
              <a:spcPct val="35000"/>
            </a:spcAft>
            <a:buNone/>
          </a:pPr>
          <a:r>
            <a:rPr lang="es-AR" sz="3200" b="0" i="0" kern="1200" baseline="0" dirty="0"/>
            <a:t>Temas de políticas a nivel gubernamental, institucional o de empresa.</a:t>
          </a:r>
          <a:endParaRPr lang="es-ES" sz="3200" b="0" kern="1200" dirty="0"/>
        </a:p>
      </dsp:txBody>
      <dsp:txXfrm>
        <a:off x="4761317" y="1753061"/>
        <a:ext cx="3553522" cy="3553522"/>
      </dsp:txXfrm>
    </dsp:sp>
    <dsp:sp modelId="{4377A27C-E9C7-4F09-9176-236908355C00}">
      <dsp:nvSpPr>
        <dsp:cNvPr id="0" name=""/>
        <dsp:cNvSpPr/>
      </dsp:nvSpPr>
      <dsp:spPr>
        <a:xfrm>
          <a:off x="8045711" y="1017103"/>
          <a:ext cx="5025438" cy="5025438"/>
        </a:xfrm>
        <a:prstGeom prst="ellipse">
          <a:avLst/>
        </a:prstGeom>
        <a:solidFill>
          <a:schemeClr val="accent4">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76567" tIns="40640" rIns="276567" bIns="40640" numCol="1" spcCol="1270" anchor="ctr" anchorCtr="0">
          <a:noAutofit/>
        </a:bodyPr>
        <a:lstStyle/>
        <a:p>
          <a:pPr marL="0" lvl="0" indent="0" algn="ctr" defTabSz="1422400">
            <a:lnSpc>
              <a:spcPct val="90000"/>
            </a:lnSpc>
            <a:spcBef>
              <a:spcPct val="0"/>
            </a:spcBef>
            <a:spcAft>
              <a:spcPct val="35000"/>
            </a:spcAft>
            <a:buNone/>
          </a:pPr>
          <a:r>
            <a:rPr lang="es-AR" sz="3200" b="0" i="0" kern="1200" baseline="0" dirty="0"/>
            <a:t>Temas relativos al sistema.</a:t>
          </a:r>
          <a:endParaRPr lang="es-ES" sz="3200" b="0" kern="1200" dirty="0"/>
        </a:p>
      </dsp:txBody>
      <dsp:txXfrm>
        <a:off x="8781669" y="1753061"/>
        <a:ext cx="3553522" cy="3553522"/>
      </dsp:txXfrm>
    </dsp:sp>
    <dsp:sp modelId="{D5FA77A6-41F4-47BF-9E79-4A78EFBC90B4}">
      <dsp:nvSpPr>
        <dsp:cNvPr id="0" name=""/>
        <dsp:cNvSpPr/>
      </dsp:nvSpPr>
      <dsp:spPr>
        <a:xfrm>
          <a:off x="12066062" y="1017103"/>
          <a:ext cx="5025438" cy="5025438"/>
        </a:xfrm>
        <a:prstGeom prst="ellipse">
          <a:avLst/>
        </a:prstGeom>
        <a:solidFill>
          <a:schemeClr val="accent5">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76567" tIns="40640" rIns="276567" bIns="40640" numCol="1" spcCol="1270" anchor="ctr" anchorCtr="0">
          <a:noAutofit/>
        </a:bodyPr>
        <a:lstStyle/>
        <a:p>
          <a:pPr marL="0" lvl="0" indent="0" algn="ctr" defTabSz="1422400">
            <a:lnSpc>
              <a:spcPct val="90000"/>
            </a:lnSpc>
            <a:spcBef>
              <a:spcPct val="0"/>
            </a:spcBef>
            <a:spcAft>
              <a:spcPct val="35000"/>
            </a:spcAft>
            <a:buNone/>
          </a:pPr>
          <a:r>
            <a:rPr lang="es-AR" sz="3200" b="0" i="0" kern="1200" baseline="0" dirty="0"/>
            <a:t>Niveles de seguridad y acceso a datos según nivel.</a:t>
          </a:r>
          <a:endParaRPr lang="es-ES" sz="3200" b="0" kern="1200" dirty="0"/>
        </a:p>
      </dsp:txBody>
      <dsp:txXfrm>
        <a:off x="12802020" y="1753061"/>
        <a:ext cx="3553522" cy="3553522"/>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20.jpeg>
</file>

<file path=ppt/media/image21.png>
</file>

<file path=ppt/media/image24.png>
</file>

<file path=ppt/media/image25.png>
</file>

<file path=ppt/media/image27.png>
</file>

<file path=ppt/media/image28.png>
</file>

<file path=ppt/media/image29.png>
</file>

<file path=ppt/media/image3.png>
</file>

<file path=ppt/media/image30.png>
</file>

<file path=ppt/media/image33.png>
</file>

<file path=ppt/media/image34.png>
</file>

<file path=ppt/media/image35.png>
</file>

<file path=ppt/media/image4.tif>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xfrm>
            <a:off x="1143000" y="685800"/>
            <a:ext cx="4572000" cy="3429000"/>
          </a:xfrm>
          <a:prstGeom prst="rect">
            <a:avLst/>
          </a:prstGeom>
        </p:spPr>
        <p:txBody>
          <a:bodyPr/>
          <a:lstStyle/>
          <a:p>
            <a:endParaRPr/>
          </a:p>
        </p:txBody>
      </p:sp>
      <p:sp>
        <p:nvSpPr>
          <p:cNvPr id="163" name="Shape 16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AR" sz="2200" b="0" i="0" u="none" strike="noStrike" baseline="0" dirty="0">
                <a:latin typeface="Helvetica Neue"/>
                <a:ea typeface="Helvetica Neue"/>
                <a:cs typeface="Helvetica Neue"/>
                <a:sym typeface="Helvetica Neue"/>
              </a:rPr>
              <a:t>ACID también se aplica a las transacciones, las propiedades deben ser implementadas por el</a:t>
            </a:r>
          </a:p>
          <a:p>
            <a:r>
              <a:rPr lang="es-AR" sz="2200" b="0" i="0" u="none" strike="noStrike" baseline="0" dirty="0">
                <a:latin typeface="Helvetica Neue"/>
                <a:ea typeface="Helvetica Neue"/>
                <a:cs typeface="Helvetica Neue"/>
                <a:sym typeface="Helvetica Neue"/>
              </a:rPr>
              <a:t>control de la concurrencia y los métodos de recuperación del DBMS. Las propiedades ACID son</a:t>
            </a:r>
          </a:p>
          <a:p>
            <a:r>
              <a:rPr lang="es-AR" sz="2200" b="0" i="0" u="none" strike="noStrike" baseline="0" dirty="0">
                <a:latin typeface="Helvetica Neue"/>
                <a:ea typeface="Helvetica Neue"/>
                <a:cs typeface="Helvetica Neue"/>
                <a:sym typeface="Helvetica Neue"/>
              </a:rPr>
              <a:t>las siguientes:</a:t>
            </a:r>
          </a:p>
          <a:p>
            <a:r>
              <a:rPr lang="es-AR" sz="2200" b="1" i="0" u="none" strike="noStrike" baseline="0" dirty="0">
                <a:latin typeface="Helvetica Neue"/>
                <a:ea typeface="Helvetica Neue"/>
                <a:cs typeface="Helvetica Neue"/>
                <a:sym typeface="Helvetica Neue"/>
              </a:rPr>
              <a:t>Atomicidad</a:t>
            </a:r>
          </a:p>
          <a:p>
            <a:r>
              <a:rPr lang="es-AR" sz="2200" b="0" i="0" u="none" strike="noStrike" baseline="0" dirty="0">
                <a:latin typeface="Helvetica Neue"/>
                <a:ea typeface="Helvetica Neue"/>
                <a:cs typeface="Helvetica Neue"/>
                <a:sym typeface="Helvetica Neue"/>
              </a:rPr>
              <a:t>La </a:t>
            </a:r>
            <a:r>
              <a:rPr lang="es-AR" sz="2200" b="0" i="1" u="none" strike="noStrike" baseline="0" dirty="0">
                <a:latin typeface="Helvetica Neue"/>
                <a:ea typeface="Helvetica Neue"/>
                <a:cs typeface="Helvetica Neue"/>
                <a:sym typeface="Helvetica Neue"/>
              </a:rPr>
              <a:t>Atomicidad </a:t>
            </a:r>
            <a:r>
              <a:rPr lang="es-AR" sz="2200" b="0" i="0" u="none" strike="noStrike" baseline="0" dirty="0">
                <a:latin typeface="Helvetica Neue"/>
                <a:ea typeface="Helvetica Neue"/>
                <a:cs typeface="Helvetica Neue"/>
                <a:sym typeface="Helvetica Neue"/>
              </a:rPr>
              <a:t>requiere que cada transacción sea "todo o nada": si una parte de la transacción</a:t>
            </a:r>
          </a:p>
          <a:p>
            <a:r>
              <a:rPr lang="es-AR" sz="2200" b="0" i="0" u="none" strike="noStrike" baseline="0" dirty="0">
                <a:latin typeface="Helvetica Neue"/>
                <a:ea typeface="Helvetica Neue"/>
                <a:cs typeface="Helvetica Neue"/>
                <a:sym typeface="Helvetica Neue"/>
              </a:rPr>
              <a:t>falla, todas las operaciones de la transacción fallan, y por lo tanto la base de datos no sufre</a:t>
            </a:r>
          </a:p>
          <a:p>
            <a:r>
              <a:rPr lang="es-AR" sz="2200" b="0" i="0" u="none" strike="noStrike" baseline="0" dirty="0">
                <a:latin typeface="Helvetica Neue"/>
                <a:ea typeface="Helvetica Neue"/>
                <a:cs typeface="Helvetica Neue"/>
                <a:sym typeface="Helvetica Neue"/>
              </a:rPr>
              <a:t>cambios. Un sistema atómico tiene que garantizar la atomicidad en cualquier operación y</a:t>
            </a:r>
          </a:p>
          <a:p>
            <a:r>
              <a:rPr lang="es-AR" sz="2200" b="0" i="0" u="none" strike="noStrike" baseline="0" dirty="0">
                <a:latin typeface="Helvetica Neue"/>
                <a:ea typeface="Helvetica Neue"/>
                <a:cs typeface="Helvetica Neue"/>
                <a:sym typeface="Helvetica Neue"/>
              </a:rPr>
              <a:t>situación, incluyendo fallas de alimentación eléctrica, errores y caídas del sistema.</a:t>
            </a:r>
          </a:p>
          <a:p>
            <a:r>
              <a:rPr lang="es-AR" sz="2200" b="1" i="0" u="none" strike="noStrike" baseline="0" dirty="0">
                <a:latin typeface="Helvetica Neue"/>
                <a:ea typeface="Helvetica Neue"/>
                <a:cs typeface="Helvetica Neue"/>
                <a:sym typeface="Helvetica Neue"/>
              </a:rPr>
              <a:t>Consistencia</a:t>
            </a:r>
          </a:p>
          <a:p>
            <a:r>
              <a:rPr lang="es-AR" sz="2200" b="0" i="0" u="none" strike="noStrike" baseline="0" dirty="0">
                <a:latin typeface="Helvetica Neue"/>
                <a:ea typeface="Helvetica Neue"/>
                <a:cs typeface="Helvetica Neue"/>
                <a:sym typeface="Helvetica Neue"/>
              </a:rPr>
              <a:t>La propiedad de </a:t>
            </a:r>
            <a:r>
              <a:rPr lang="es-AR" sz="2200" b="0" i="1" u="none" strike="noStrike" baseline="0" dirty="0">
                <a:latin typeface="Helvetica Neue"/>
                <a:ea typeface="Helvetica Neue"/>
                <a:cs typeface="Helvetica Neue"/>
                <a:sym typeface="Helvetica Neue"/>
              </a:rPr>
              <a:t>Consistencia </a:t>
            </a:r>
            <a:r>
              <a:rPr lang="es-AR" sz="2200" b="0" i="0" u="none" strike="noStrike" baseline="0" dirty="0">
                <a:latin typeface="Helvetica Neue"/>
                <a:ea typeface="Helvetica Neue"/>
                <a:cs typeface="Helvetica Neue"/>
                <a:sym typeface="Helvetica Neue"/>
              </a:rPr>
              <a:t>se asegura que cualquier transacción llevará a la base de datos de</a:t>
            </a:r>
          </a:p>
          <a:p>
            <a:r>
              <a:rPr lang="es-AR" sz="2200" b="0" i="0" u="none" strike="noStrike" baseline="0" dirty="0">
                <a:latin typeface="Helvetica Neue"/>
                <a:ea typeface="Helvetica Neue"/>
                <a:cs typeface="Helvetica Neue"/>
                <a:sym typeface="Helvetica Neue"/>
              </a:rPr>
              <a:t>un estado válido a otro estado válido. Cualquier dato que se escriba en la base de datos tiene</a:t>
            </a:r>
          </a:p>
          <a:p>
            <a:r>
              <a:rPr lang="es-AR" sz="2200" b="0" i="0" u="none" strike="noStrike" baseline="0" dirty="0">
                <a:latin typeface="Helvetica Neue"/>
                <a:ea typeface="Helvetica Neue"/>
                <a:cs typeface="Helvetica Neue"/>
                <a:sym typeface="Helvetica Neue"/>
              </a:rPr>
              <a:t>que ser válido de acuerdo a todas las reglas definidas.</a:t>
            </a:r>
          </a:p>
          <a:p>
            <a:r>
              <a:rPr lang="es-AR" sz="2200" b="1" i="0" u="none" strike="noStrike" baseline="0" dirty="0">
                <a:latin typeface="Helvetica Neue"/>
                <a:ea typeface="Helvetica Neue"/>
                <a:cs typeface="Helvetica Neue"/>
                <a:sym typeface="Helvetica Neue"/>
              </a:rPr>
              <a:t>Aislamiento</a:t>
            </a:r>
          </a:p>
          <a:p>
            <a:r>
              <a:rPr lang="es-AR" sz="2200" b="0" i="0" u="none" strike="noStrike" baseline="0" dirty="0">
                <a:latin typeface="Helvetica Neue"/>
                <a:ea typeface="Helvetica Neue"/>
                <a:cs typeface="Helvetica Neue"/>
                <a:sym typeface="Helvetica Neue"/>
              </a:rPr>
              <a:t>El </a:t>
            </a:r>
            <a:r>
              <a:rPr lang="es-AR" sz="2200" b="0" i="1" u="none" strike="noStrike" baseline="0" dirty="0">
                <a:latin typeface="Helvetica Neue"/>
                <a:ea typeface="Helvetica Neue"/>
                <a:cs typeface="Helvetica Neue"/>
                <a:sym typeface="Helvetica Neue"/>
              </a:rPr>
              <a:t>Aislamiento </a:t>
            </a:r>
            <a:r>
              <a:rPr lang="es-AR" sz="2200" b="0" i="0" u="none" strike="noStrike" baseline="0" dirty="0">
                <a:latin typeface="Helvetica Neue"/>
                <a:ea typeface="Helvetica Neue"/>
                <a:cs typeface="Helvetica Neue"/>
                <a:sym typeface="Helvetica Neue"/>
              </a:rPr>
              <a:t>("</a:t>
            </a:r>
            <a:r>
              <a:rPr lang="es-AR" sz="2200" b="0" i="0" u="none" strike="noStrike" baseline="0" dirty="0" err="1">
                <a:latin typeface="Helvetica Neue"/>
                <a:ea typeface="Helvetica Neue"/>
                <a:cs typeface="Helvetica Neue"/>
                <a:sym typeface="Helvetica Neue"/>
              </a:rPr>
              <a:t>Isolation</a:t>
            </a:r>
            <a:r>
              <a:rPr lang="es-AR" sz="2200" b="0" i="0" u="none" strike="noStrike" baseline="0" dirty="0">
                <a:latin typeface="Helvetica Neue"/>
                <a:ea typeface="Helvetica Neue"/>
                <a:cs typeface="Helvetica Neue"/>
                <a:sym typeface="Helvetica Neue"/>
              </a:rPr>
              <a:t>" en inglés) se asegura que la ejecución concurrente de las</a:t>
            </a:r>
          </a:p>
          <a:p>
            <a:r>
              <a:rPr lang="es-AR" sz="2200" b="0" i="0" u="none" strike="noStrike" baseline="0" dirty="0">
                <a:latin typeface="Helvetica Neue"/>
                <a:ea typeface="Helvetica Neue"/>
                <a:cs typeface="Helvetica Neue"/>
                <a:sym typeface="Helvetica Neue"/>
              </a:rPr>
              <a:t>transacciones resulte en un estado del sistema que se obtendría si estas transacciones fueran</a:t>
            </a:r>
          </a:p>
          <a:p>
            <a:r>
              <a:rPr lang="es-AR" sz="2200" b="0" i="0" u="none" strike="noStrike" baseline="0" dirty="0">
                <a:latin typeface="Helvetica Neue"/>
                <a:ea typeface="Helvetica Neue"/>
                <a:cs typeface="Helvetica Neue"/>
                <a:sym typeface="Helvetica Neue"/>
              </a:rPr>
              <a:t>ejecutadas una atrás de otra. Cada transacción debe ejecutarse en aislamiento total; por</a:t>
            </a:r>
          </a:p>
          <a:p>
            <a:r>
              <a:rPr lang="es-AR" sz="2200" b="0" i="0" u="none" strike="noStrike" baseline="0" dirty="0">
                <a:latin typeface="Helvetica Neue"/>
                <a:ea typeface="Helvetica Neue"/>
                <a:cs typeface="Helvetica Neue"/>
                <a:sym typeface="Helvetica Neue"/>
              </a:rPr>
              <a:t>ejemplo, si T1 y T2 se ejecutan concurrentemente, luego cada una debe mantenerse</a:t>
            </a:r>
          </a:p>
          <a:p>
            <a:r>
              <a:rPr lang="es-AR" sz="2200" b="0" i="0" u="none" strike="noStrike" baseline="0" dirty="0">
                <a:latin typeface="Helvetica Neue"/>
                <a:ea typeface="Helvetica Neue"/>
                <a:cs typeface="Helvetica Neue"/>
                <a:sym typeface="Helvetica Neue"/>
              </a:rPr>
              <a:t>independiente de la otra.</a:t>
            </a:r>
          </a:p>
          <a:p>
            <a:r>
              <a:rPr lang="es-AR" sz="2200" b="1" i="0" u="none" strike="noStrike" baseline="0" dirty="0">
                <a:latin typeface="Helvetica Neue"/>
                <a:ea typeface="Helvetica Neue"/>
                <a:cs typeface="Helvetica Neue"/>
                <a:sym typeface="Helvetica Neue"/>
              </a:rPr>
              <a:t>Durabilidad</a:t>
            </a:r>
          </a:p>
          <a:p>
            <a:r>
              <a:rPr lang="es-AR" sz="2200" b="0" i="0" u="none" strike="noStrike" baseline="0" dirty="0">
                <a:latin typeface="Helvetica Neue"/>
                <a:ea typeface="Helvetica Neue"/>
                <a:cs typeface="Helvetica Neue"/>
                <a:sym typeface="Helvetica Neue"/>
              </a:rPr>
              <a:t>La </a:t>
            </a:r>
            <a:r>
              <a:rPr lang="es-AR" sz="2200" b="0" i="1" u="none" strike="noStrike" baseline="0" dirty="0">
                <a:latin typeface="Helvetica Neue"/>
                <a:ea typeface="Helvetica Neue"/>
                <a:cs typeface="Helvetica Neue"/>
                <a:sym typeface="Helvetica Neue"/>
              </a:rPr>
              <a:t>Durabilidad </a:t>
            </a:r>
            <a:r>
              <a:rPr lang="es-AR" sz="2200" b="0" i="0" u="none" strike="noStrike" baseline="0" dirty="0">
                <a:latin typeface="Helvetica Neue"/>
                <a:ea typeface="Helvetica Neue"/>
                <a:cs typeface="Helvetica Neue"/>
                <a:sym typeface="Helvetica Neue"/>
              </a:rPr>
              <a:t>significa que una vez que se confirmó una transacción quedará persistida, incluso</a:t>
            </a:r>
          </a:p>
          <a:p>
            <a:r>
              <a:rPr lang="es-AR" sz="2200" b="0" i="0" u="none" strike="noStrike" baseline="0" dirty="0">
                <a:latin typeface="Helvetica Neue"/>
                <a:ea typeface="Helvetica Neue"/>
                <a:cs typeface="Helvetica Neue"/>
                <a:sym typeface="Helvetica Neue"/>
              </a:rPr>
              <a:t>ante eventos como pérdida de alimentación eléctrica, errores y caídas del sistema. Por ejemplo,</a:t>
            </a:r>
          </a:p>
          <a:p>
            <a:r>
              <a:rPr lang="es-AR" sz="2200" b="0" i="0" u="none" strike="noStrike" baseline="0" dirty="0">
                <a:latin typeface="Helvetica Neue"/>
                <a:ea typeface="Helvetica Neue"/>
                <a:cs typeface="Helvetica Neue"/>
                <a:sym typeface="Helvetica Neue"/>
              </a:rPr>
              <a:t>en las bases de datos relacionales, una vez que se ejecuta un grupo de sentencias SQL, los</a:t>
            </a:r>
          </a:p>
          <a:p>
            <a:r>
              <a:rPr lang="es-AR" sz="2200" b="0" i="0" u="none" strike="noStrike" baseline="0" dirty="0">
                <a:latin typeface="Helvetica Neue"/>
                <a:ea typeface="Helvetica Neue"/>
                <a:cs typeface="Helvetica Neue"/>
                <a:sym typeface="Helvetica Neue"/>
              </a:rPr>
              <a:t>resultados tienen que almacenarse inmediatamente (incluso si la base de datos se cae</a:t>
            </a:r>
          </a:p>
          <a:p>
            <a:r>
              <a:rPr lang="es-AR" sz="2200" b="0" i="0" u="none" strike="noStrike" baseline="0" dirty="0">
                <a:latin typeface="Helvetica Neue"/>
                <a:ea typeface="Helvetica Neue"/>
                <a:cs typeface="Helvetica Neue"/>
                <a:sym typeface="Helvetica Neue"/>
              </a:rPr>
              <a:t>inmediatamente después).</a:t>
            </a:r>
            <a:endParaRPr lang="es-AR" dirty="0"/>
          </a:p>
        </p:txBody>
      </p:sp>
    </p:spTree>
    <p:extLst>
      <p:ext uri="{BB962C8B-B14F-4D97-AF65-F5344CB8AC3E}">
        <p14:creationId xmlns:p14="http://schemas.microsoft.com/office/powerpoint/2010/main" val="3528913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0" marR="0" lvl="0" indent="0" algn="l" defTabSz="457200" eaLnBrk="1" fontAlgn="auto" latinLnBrk="0" hangingPunct="1">
              <a:lnSpc>
                <a:spcPct val="117999"/>
              </a:lnSpc>
              <a:spcBef>
                <a:spcPts val="0"/>
              </a:spcBef>
              <a:spcAft>
                <a:spcPts val="0"/>
              </a:spcAft>
              <a:buClrTx/>
              <a:buSzTx/>
              <a:buFontTx/>
              <a:buNone/>
              <a:tabLst/>
              <a:defRPr/>
            </a:pPr>
            <a:r>
              <a:rPr lang="es-AR" dirty="0"/>
              <a:t>Ejemplo: para recuperar un registro </a:t>
            </a:r>
            <a:r>
              <a:rPr lang="es-AR" b="1" dirty="0"/>
              <a:t>cuenta </a:t>
            </a:r>
            <a:r>
              <a:rPr lang="es-AR" dirty="0"/>
              <a:t>dado su número de cuenta, el sistema de bases de datos buscaría en un índice para encontrar el bloque de disco en que se localice el registro correspondiente, y entonces extraería ese bloque de disco para obtener el registro </a:t>
            </a:r>
            <a:r>
              <a:rPr lang="es-AR" b="1" dirty="0"/>
              <a:t>cuenta.</a:t>
            </a:r>
            <a:endParaRPr lang="es-ES" dirty="0"/>
          </a:p>
          <a:p>
            <a:endParaRPr lang="es-AR" dirty="0"/>
          </a:p>
        </p:txBody>
      </p:sp>
    </p:spTree>
    <p:extLst>
      <p:ext uri="{BB962C8B-B14F-4D97-AF65-F5344CB8AC3E}">
        <p14:creationId xmlns:p14="http://schemas.microsoft.com/office/powerpoint/2010/main" val="3933407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AR" dirty="0"/>
              <a:t>Si el campo de ordenación no es un campo clave (es decir, si varios registros del fichero tienen el mismo valor para el campo de ordenación), podemos utilizar otro tipo de índice, denominado </a:t>
            </a:r>
            <a:r>
              <a:rPr lang="es-AR" b="1" dirty="0"/>
              <a:t>índice agrupado.</a:t>
            </a:r>
            <a:endParaRPr lang="es-AR" dirty="0"/>
          </a:p>
        </p:txBody>
      </p:sp>
    </p:spTree>
    <p:extLst>
      <p:ext uri="{BB962C8B-B14F-4D97-AF65-F5344CB8AC3E}">
        <p14:creationId xmlns:p14="http://schemas.microsoft.com/office/powerpoint/2010/main" val="3298324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endParaRPr lang="es-AR" dirty="0"/>
          </a:p>
        </p:txBody>
      </p:sp>
    </p:spTree>
    <p:extLst>
      <p:ext uri="{BB962C8B-B14F-4D97-AF65-F5344CB8AC3E}">
        <p14:creationId xmlns:p14="http://schemas.microsoft.com/office/powerpoint/2010/main" val="1405399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AR" sz="2200" b="0" i="0" u="none" strike="noStrike" baseline="0" dirty="0">
                <a:latin typeface="Helvetica Neue"/>
                <a:ea typeface="Helvetica Neue"/>
                <a:cs typeface="Helvetica Neue"/>
                <a:sym typeface="Helvetica Neue"/>
              </a:rPr>
              <a:t>Un ejemplo es realizar una función de registro de</a:t>
            </a:r>
          </a:p>
          <a:p>
            <a:r>
              <a:rPr lang="es-AR" sz="2200" b="0" i="0" u="none" strike="noStrike" baseline="0" dirty="0">
                <a:latin typeface="Helvetica Neue"/>
                <a:ea typeface="Helvetica Neue"/>
                <a:cs typeface="Helvetica Neue"/>
                <a:sym typeface="Helvetica Neue"/>
              </a:rPr>
              <a:t>LOGS. Ciertas acciones que son críticas para la integridad de una base de datos, como insertar,</a:t>
            </a:r>
          </a:p>
          <a:p>
            <a:r>
              <a:rPr lang="es-AR" sz="2200" b="0" i="0" u="none" strike="noStrike" baseline="0" dirty="0">
                <a:latin typeface="Helvetica Neue"/>
                <a:ea typeface="Helvetica Neue"/>
                <a:cs typeface="Helvetica Neue"/>
                <a:sym typeface="Helvetica Neue"/>
              </a:rPr>
              <a:t>editar o eliminar una fila de la tabla, podría desencadenar la realización de una entrada en un</a:t>
            </a:r>
          </a:p>
          <a:p>
            <a:r>
              <a:rPr lang="es-AR" sz="2200" b="0" i="0" u="none" strike="noStrike" baseline="0" dirty="0">
                <a:latin typeface="Helvetica Neue"/>
                <a:ea typeface="Helvetica Neue"/>
                <a:cs typeface="Helvetica Neue"/>
                <a:sym typeface="Helvetica Neue"/>
              </a:rPr>
              <a:t>registro de LOGS que sirven para documentar todas las acciones que suceden en el sistema.</a:t>
            </a:r>
          </a:p>
          <a:p>
            <a:r>
              <a:rPr lang="es-AR" sz="2200" b="0" i="0" u="none" strike="noStrike" baseline="0" dirty="0">
                <a:latin typeface="Helvetica Neue"/>
                <a:ea typeface="Helvetica Neue"/>
                <a:cs typeface="Helvetica Neue"/>
                <a:sym typeface="Helvetica Neue"/>
              </a:rPr>
              <a:t>De esta manera, por medio de diversas entradas en el registro de LOGS, pueden grabar no sólo</a:t>
            </a:r>
          </a:p>
          <a:p>
            <a:r>
              <a:rPr lang="es-AR" sz="2200" b="0" i="0" u="none" strike="noStrike" baseline="0" dirty="0">
                <a:latin typeface="Helvetica Neue"/>
                <a:ea typeface="Helvetica Neue"/>
                <a:cs typeface="Helvetica Neue"/>
                <a:sym typeface="Helvetica Neue"/>
              </a:rPr>
              <a:t>las acciones ejecutadas en el sistema, sino también cuando fue ejecutada y por quién. Los</a:t>
            </a:r>
          </a:p>
          <a:p>
            <a:r>
              <a:rPr lang="es-AR" sz="2200" b="0" i="0" u="none" strike="noStrike" baseline="0" dirty="0">
                <a:latin typeface="Helvetica Neue"/>
                <a:ea typeface="Helvetica Neue"/>
                <a:cs typeface="Helvetica Neue"/>
                <a:sym typeface="Helvetica Neue"/>
              </a:rPr>
              <a:t>TRIGGERS también pueden utilizarse para mantener una base de datos consistente. Por ejemplo,</a:t>
            </a:r>
          </a:p>
          <a:p>
            <a:r>
              <a:rPr lang="es-AR" sz="2200" b="0" i="0" u="none" strike="noStrike" baseline="0" dirty="0">
                <a:latin typeface="Helvetica Neue"/>
                <a:ea typeface="Helvetica Neue"/>
                <a:cs typeface="Helvetica Neue"/>
                <a:sym typeface="Helvetica Neue"/>
              </a:rPr>
              <a:t>en una aplicación de gestión de pedidos, un pedido para un producto específico puede</a:t>
            </a:r>
          </a:p>
          <a:p>
            <a:r>
              <a:rPr lang="es-AR" sz="2200" b="0" i="0" u="none" strike="noStrike" baseline="0" dirty="0">
                <a:latin typeface="Helvetica Neue"/>
                <a:ea typeface="Helvetica Neue"/>
                <a:cs typeface="Helvetica Neue"/>
                <a:sym typeface="Helvetica Neue"/>
              </a:rPr>
              <a:t>desencadenar una instrucción que cambia el estado del producto en la tabla de stock y pasar de</a:t>
            </a:r>
          </a:p>
          <a:p>
            <a:r>
              <a:rPr lang="es-AR" sz="2200" b="0" i="0" u="none" strike="noStrike" baseline="0" dirty="0">
                <a:latin typeface="Helvetica Neue"/>
                <a:ea typeface="Helvetica Neue"/>
                <a:cs typeface="Helvetica Neue"/>
                <a:sym typeface="Helvetica Neue"/>
              </a:rPr>
              <a:t>estar disponibles a reservados. Del mismo modo, la eliminación de una fila en la tabla pedidos</a:t>
            </a:r>
          </a:p>
          <a:p>
            <a:r>
              <a:rPr lang="es-AR" sz="2200" b="0" i="0" u="none" strike="noStrike" baseline="0" dirty="0">
                <a:latin typeface="Helvetica Neue"/>
                <a:ea typeface="Helvetica Neue"/>
                <a:cs typeface="Helvetica Neue"/>
                <a:sym typeface="Helvetica Neue"/>
              </a:rPr>
              <a:t>puede desencadenar una instrucción que cambia el estado del producto de reservado a</a:t>
            </a:r>
          </a:p>
          <a:p>
            <a:r>
              <a:rPr lang="es-AR" sz="2200" b="0" i="0" u="none" strike="noStrike" baseline="0" dirty="0">
                <a:latin typeface="Helvetica Neue"/>
                <a:ea typeface="Helvetica Neue"/>
                <a:cs typeface="Helvetica Neue"/>
                <a:sym typeface="Helvetica Neue"/>
              </a:rPr>
              <a:t>disponible</a:t>
            </a:r>
            <a:endParaRPr lang="es-AR" dirty="0"/>
          </a:p>
        </p:txBody>
      </p:sp>
    </p:spTree>
    <p:extLst>
      <p:ext uri="{BB962C8B-B14F-4D97-AF65-F5344CB8AC3E}">
        <p14:creationId xmlns:p14="http://schemas.microsoft.com/office/powerpoint/2010/main" val="25479987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s-AR" sz="2200" b="0" i="0" u="none" strike="noStrike" baseline="0" dirty="0">
                <a:latin typeface="Helvetica Neue"/>
                <a:ea typeface="Helvetica Neue"/>
                <a:cs typeface="Helvetica Neue"/>
                <a:sym typeface="Helvetica Neue"/>
              </a:rPr>
              <a:t>El predicado ALL se utiliza para recuperar únicamente aquellos registros de la consulta principal</a:t>
            </a:r>
          </a:p>
          <a:p>
            <a:r>
              <a:rPr lang="es-AR" sz="2200" b="0" i="0" u="none" strike="noStrike" baseline="0" dirty="0">
                <a:latin typeface="Helvetica Neue"/>
                <a:ea typeface="Helvetica Neue"/>
                <a:cs typeface="Helvetica Neue"/>
                <a:sym typeface="Helvetica Neue"/>
              </a:rPr>
              <a:t>que satisfacen la comparación con todos los registros recuperados en la </a:t>
            </a:r>
            <a:r>
              <a:rPr lang="es-AR" sz="2200" b="0" i="0" u="none" strike="noStrike" baseline="0" dirty="0" err="1">
                <a:latin typeface="Helvetica Neue"/>
                <a:ea typeface="Helvetica Neue"/>
                <a:cs typeface="Helvetica Neue"/>
                <a:sym typeface="Helvetica Neue"/>
              </a:rPr>
              <a:t>subconsulta</a:t>
            </a:r>
            <a:r>
              <a:rPr lang="es-AR" sz="2200" b="0" i="0" u="none" strike="noStrike" baseline="0" dirty="0">
                <a:latin typeface="Helvetica Neue"/>
                <a:ea typeface="Helvetica Neue"/>
                <a:cs typeface="Helvetica Neue"/>
                <a:sym typeface="Helvetica Neue"/>
              </a:rPr>
              <a:t>.</a:t>
            </a:r>
          </a:p>
          <a:p>
            <a:r>
              <a:rPr lang="es-AR" sz="2200" b="0" i="0" u="none" strike="noStrike" baseline="0" dirty="0">
                <a:latin typeface="Helvetica Neue"/>
                <a:ea typeface="Helvetica Neue"/>
                <a:cs typeface="Helvetica Neue"/>
                <a:sym typeface="Helvetica Neue"/>
              </a:rPr>
              <a:t>El predicado IN se emplea para recuperar únicamente aquellos registros de la consulta principal</a:t>
            </a:r>
          </a:p>
          <a:p>
            <a:r>
              <a:rPr lang="es-AR" sz="2200" b="0" i="0" u="none" strike="noStrike" baseline="0" dirty="0">
                <a:latin typeface="Helvetica Neue"/>
                <a:ea typeface="Helvetica Neue"/>
                <a:cs typeface="Helvetica Neue"/>
                <a:sym typeface="Helvetica Neue"/>
              </a:rPr>
              <a:t>para los que algunos registros de la </a:t>
            </a:r>
            <a:r>
              <a:rPr lang="es-AR" sz="2200" b="0" i="0" u="none" strike="noStrike" baseline="0" dirty="0" err="1">
                <a:latin typeface="Helvetica Neue"/>
                <a:ea typeface="Helvetica Neue"/>
                <a:cs typeface="Helvetica Neue"/>
                <a:sym typeface="Helvetica Neue"/>
              </a:rPr>
              <a:t>subconsulta</a:t>
            </a:r>
            <a:r>
              <a:rPr lang="es-AR" sz="2200" b="0" i="0" u="none" strike="noStrike" baseline="0" dirty="0">
                <a:latin typeface="Helvetica Neue"/>
                <a:ea typeface="Helvetica Neue"/>
                <a:cs typeface="Helvetica Neue"/>
                <a:sym typeface="Helvetica Neue"/>
              </a:rPr>
              <a:t> contienen un valor igual.</a:t>
            </a:r>
            <a:endParaRPr lang="es-AR" dirty="0"/>
          </a:p>
        </p:txBody>
      </p:sp>
    </p:spTree>
    <p:extLst>
      <p:ext uri="{BB962C8B-B14F-4D97-AF65-F5344CB8AC3E}">
        <p14:creationId xmlns:p14="http://schemas.microsoft.com/office/powerpoint/2010/main" val="21330473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ítulo y subtítulo">
    <p:spTree>
      <p:nvGrpSpPr>
        <p:cNvPr id="1" name=""/>
        <p:cNvGrpSpPr/>
        <p:nvPr/>
      </p:nvGrpSpPr>
      <p:grpSpPr>
        <a:xfrm>
          <a:off x="0" y="0"/>
          <a:ext cx="0" cy="0"/>
          <a:chOff x="0" y="0"/>
          <a:chExt cx="0" cy="0"/>
        </a:xfrm>
      </p:grpSpPr>
      <p:sp>
        <p:nvSpPr>
          <p:cNvPr id="17" name="Shape 17"/>
          <p:cNvSpPr>
            <a:spLocks noGrp="1"/>
          </p:cNvSpPr>
          <p:nvPr>
            <p:ph type="title"/>
          </p:nvPr>
        </p:nvSpPr>
        <p:spPr>
          <a:xfrm>
            <a:off x="3548062" y="2875359"/>
            <a:ext cx="17287876" cy="4554141"/>
          </a:xfrm>
          <a:prstGeom prst="rect">
            <a:avLst/>
          </a:prstGeom>
        </p:spPr>
        <p:txBody>
          <a:bodyPr anchor="b"/>
          <a:lstStyle/>
          <a:p>
            <a:r>
              <a:t>Texto del título</a:t>
            </a:r>
          </a:p>
        </p:txBody>
      </p:sp>
      <p:sp>
        <p:nvSpPr>
          <p:cNvPr id="18" name="Shape 18"/>
          <p:cNvSpPr>
            <a:spLocks noGrp="1"/>
          </p:cNvSpPr>
          <p:nvPr>
            <p:ph type="body" sz="quarter" idx="1"/>
          </p:nvPr>
        </p:nvSpPr>
        <p:spPr>
          <a:xfrm>
            <a:off x="3548062" y="7411640"/>
            <a:ext cx="17287876" cy="1821657"/>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r>
              <a:t>Nivel de texto 1</a:t>
            </a:r>
          </a:p>
          <a:p>
            <a:pPr lvl="1"/>
            <a:r>
              <a:t>Nivel de texto 2</a:t>
            </a:r>
          </a:p>
          <a:p>
            <a:pPr lvl="2"/>
            <a:r>
              <a:t>Nivel de texto 3</a:t>
            </a:r>
          </a:p>
          <a:p>
            <a:pPr lvl="3"/>
            <a:r>
              <a:t>Nivel de texto 4</a:t>
            </a:r>
          </a:p>
          <a:p>
            <a:pPr lvl="4"/>
            <a:r>
              <a:t>Nivel de texto 5</a:t>
            </a:r>
          </a:p>
        </p:txBody>
      </p:sp>
      <p:pic>
        <p:nvPicPr>
          <p:cNvPr id="19" name="pasted-image.pdf"/>
          <p:cNvPicPr>
            <a:picLocks noChangeAspect="1"/>
          </p:cNvPicPr>
          <p:nvPr/>
        </p:nvPicPr>
        <p:blipFill>
          <a:blip r:embed="rId2">
            <a:extLst/>
          </a:blip>
          <a:stretch>
            <a:fillRect/>
          </a:stretch>
        </p:blipFill>
        <p:spPr>
          <a:xfrm>
            <a:off x="-23615" y="-44649"/>
            <a:ext cx="8286751" cy="1451858"/>
          </a:xfrm>
          <a:prstGeom prst="rect">
            <a:avLst/>
          </a:prstGeom>
          <a:ln w="12700">
            <a:miter lim="400000"/>
          </a:ln>
        </p:spPr>
      </p:pic>
      <p:sp>
        <p:nvSpPr>
          <p:cNvPr id="20" name="Shape 20"/>
          <p:cNvSpPr/>
          <p:nvPr/>
        </p:nvSpPr>
        <p:spPr>
          <a:xfrm>
            <a:off x="8262002" y="-35719"/>
            <a:ext cx="16167661" cy="1428053"/>
          </a:xfrm>
          <a:prstGeom prst="rect">
            <a:avLst/>
          </a:prstGeom>
          <a:solidFill>
            <a:srgbClr val="D3D3D3"/>
          </a:solidFill>
          <a:ln w="12700">
            <a:miter lim="400000"/>
          </a:ln>
        </p:spPr>
        <p:txBody>
          <a:bodyPr lIns="71437" tIns="71437" rIns="71437" bIns="71437" anchor="ctr"/>
          <a:lstStyle/>
          <a:p>
            <a:pPr>
              <a:defRPr>
                <a:solidFill>
                  <a:srgbClr val="FFFFFF"/>
                </a:solidFill>
              </a:defRPr>
            </a:pPr>
            <a:endParaRPr/>
          </a:p>
        </p:txBody>
      </p:sp>
      <p:pic>
        <p:nvPicPr>
          <p:cNvPr id="21" name="pasted-image.tiff"/>
          <p:cNvPicPr>
            <a:picLocks noChangeAspect="1"/>
          </p:cNvPicPr>
          <p:nvPr/>
        </p:nvPicPr>
        <p:blipFill>
          <a:blip r:embed="rId3">
            <a:extLst/>
          </a:blip>
          <a:stretch>
            <a:fillRect/>
          </a:stretch>
        </p:blipFill>
        <p:spPr>
          <a:xfrm>
            <a:off x="14041834" y="432478"/>
            <a:ext cx="4440991" cy="635231"/>
          </a:xfrm>
          <a:prstGeom prst="rect">
            <a:avLst/>
          </a:prstGeom>
          <a:ln w="12700">
            <a:miter lim="400000"/>
          </a:ln>
        </p:spPr>
      </p:pic>
      <p:pic>
        <p:nvPicPr>
          <p:cNvPr id="22" name="ministerio-produccion-logo.png"/>
          <p:cNvPicPr>
            <a:picLocks noChangeAspect="1"/>
          </p:cNvPicPr>
          <p:nvPr/>
        </p:nvPicPr>
        <p:blipFill>
          <a:blip r:embed="rId4">
            <a:extLst/>
          </a:blip>
          <a:stretch>
            <a:fillRect/>
          </a:stretch>
        </p:blipFill>
        <p:spPr>
          <a:xfrm>
            <a:off x="19050162" y="310271"/>
            <a:ext cx="4463439" cy="813215"/>
          </a:xfrm>
          <a:prstGeom prst="rect">
            <a:avLst/>
          </a:prstGeom>
          <a:ln w="12700">
            <a:miter lim="400000"/>
          </a:ln>
        </p:spPr>
      </p:pic>
      <p:pic>
        <p:nvPicPr>
          <p:cNvPr id="23" name="ministerio-eyd-logo.png"/>
          <p:cNvPicPr>
            <a:picLocks noChangeAspect="1"/>
          </p:cNvPicPr>
          <p:nvPr/>
        </p:nvPicPr>
        <p:blipFill>
          <a:blip r:embed="rId5">
            <a:extLst/>
          </a:blip>
          <a:stretch>
            <a:fillRect/>
          </a:stretch>
        </p:blipFill>
        <p:spPr>
          <a:xfrm>
            <a:off x="9271396" y="338715"/>
            <a:ext cx="4257668" cy="813215"/>
          </a:xfrm>
          <a:prstGeom prst="rect">
            <a:avLst/>
          </a:prstGeom>
          <a:ln w="12700">
            <a:miter lim="400000"/>
          </a:ln>
        </p:spPr>
      </p:pic>
      <p:sp>
        <p:nvSpPr>
          <p:cNvPr id="24" name="Shape 24"/>
          <p:cNvSpPr>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Foto (horizontal)">
    <p:spTree>
      <p:nvGrpSpPr>
        <p:cNvPr id="1" name=""/>
        <p:cNvGrpSpPr/>
        <p:nvPr/>
      </p:nvGrpSpPr>
      <p:grpSpPr>
        <a:xfrm>
          <a:off x="0" y="0"/>
          <a:ext cx="0" cy="0"/>
          <a:chOff x="0" y="0"/>
          <a:chExt cx="0" cy="0"/>
        </a:xfrm>
      </p:grpSpPr>
      <p:sp>
        <p:nvSpPr>
          <p:cNvPr id="31" name="Shape 31"/>
          <p:cNvSpPr>
            <a:spLocks noGrp="1"/>
          </p:cNvSpPr>
          <p:nvPr>
            <p:ph type="pic" sz="half" idx="13"/>
          </p:nvPr>
        </p:nvSpPr>
        <p:spPr>
          <a:xfrm>
            <a:off x="4941093" y="1446609"/>
            <a:ext cx="14608970" cy="8240958"/>
          </a:xfrm>
          <a:prstGeom prst="rect">
            <a:avLst/>
          </a:prstGeom>
        </p:spPr>
        <p:txBody>
          <a:bodyPr lIns="91439" tIns="45719" rIns="91439" bIns="45719" anchor="t">
            <a:noAutofit/>
          </a:bodyPr>
          <a:lstStyle/>
          <a:p>
            <a:endParaRPr/>
          </a:p>
        </p:txBody>
      </p:sp>
      <p:sp>
        <p:nvSpPr>
          <p:cNvPr id="32" name="Shape 32"/>
          <p:cNvSpPr>
            <a:spLocks noGrp="1"/>
          </p:cNvSpPr>
          <p:nvPr>
            <p:ph type="title"/>
          </p:nvPr>
        </p:nvSpPr>
        <p:spPr>
          <a:xfrm>
            <a:off x="4833937" y="9715500"/>
            <a:ext cx="14716126" cy="1803797"/>
          </a:xfrm>
          <a:prstGeom prst="rect">
            <a:avLst/>
          </a:prstGeom>
        </p:spPr>
        <p:txBody>
          <a:bodyPr/>
          <a:lstStyle/>
          <a:p>
            <a:r>
              <a:t>Texto del título</a:t>
            </a:r>
          </a:p>
        </p:txBody>
      </p:sp>
      <p:sp>
        <p:nvSpPr>
          <p:cNvPr id="33" name="Shape 33"/>
          <p:cNvSpPr>
            <a:spLocks noGrp="1"/>
          </p:cNvSpPr>
          <p:nvPr>
            <p:ph type="body" sz="quarter" idx="1"/>
          </p:nvPr>
        </p:nvSpPr>
        <p:spPr>
          <a:xfrm>
            <a:off x="4833937" y="11519296"/>
            <a:ext cx="14716126" cy="1589486"/>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r>
              <a:t>Nivel de texto 1</a:t>
            </a:r>
          </a:p>
          <a:p>
            <a:pPr lvl="1"/>
            <a:r>
              <a:t>Nivel de texto 2</a:t>
            </a:r>
          </a:p>
          <a:p>
            <a:pPr lvl="2"/>
            <a:r>
              <a:t>Nivel de texto 3</a:t>
            </a:r>
          </a:p>
          <a:p>
            <a:pPr lvl="3"/>
            <a:r>
              <a:t>Nivel de texto 4</a:t>
            </a:r>
          </a:p>
          <a:p>
            <a:pPr lvl="4"/>
            <a:r>
              <a:t>Nivel de texto 5</a:t>
            </a:r>
          </a:p>
        </p:txBody>
      </p:sp>
      <p:pic>
        <p:nvPicPr>
          <p:cNvPr id="34" name="pasted-image.pdf"/>
          <p:cNvPicPr>
            <a:picLocks noChangeAspect="1"/>
          </p:cNvPicPr>
          <p:nvPr/>
        </p:nvPicPr>
        <p:blipFill>
          <a:blip r:embed="rId2">
            <a:extLst/>
          </a:blip>
          <a:stretch>
            <a:fillRect/>
          </a:stretch>
        </p:blipFill>
        <p:spPr>
          <a:xfrm>
            <a:off x="-23615" y="-44649"/>
            <a:ext cx="8286751" cy="1451858"/>
          </a:xfrm>
          <a:prstGeom prst="rect">
            <a:avLst/>
          </a:prstGeom>
          <a:ln w="12700">
            <a:miter lim="400000"/>
          </a:ln>
        </p:spPr>
      </p:pic>
      <p:sp>
        <p:nvSpPr>
          <p:cNvPr id="35" name="Shape 35"/>
          <p:cNvSpPr/>
          <p:nvPr/>
        </p:nvSpPr>
        <p:spPr>
          <a:xfrm>
            <a:off x="8262002" y="-35719"/>
            <a:ext cx="16167661" cy="1428053"/>
          </a:xfrm>
          <a:prstGeom prst="rect">
            <a:avLst/>
          </a:prstGeom>
          <a:solidFill>
            <a:srgbClr val="D3D3D3"/>
          </a:solidFill>
          <a:ln w="12700">
            <a:miter lim="400000"/>
          </a:ln>
        </p:spPr>
        <p:txBody>
          <a:bodyPr lIns="71437" tIns="71437" rIns="71437" bIns="71437" anchor="ctr"/>
          <a:lstStyle/>
          <a:p>
            <a:pPr>
              <a:defRPr>
                <a:solidFill>
                  <a:srgbClr val="FFFFFF"/>
                </a:solidFill>
              </a:defRPr>
            </a:pPr>
            <a:endParaRPr/>
          </a:p>
        </p:txBody>
      </p:sp>
      <p:pic>
        <p:nvPicPr>
          <p:cNvPr id="36" name="pasted-image.tiff"/>
          <p:cNvPicPr>
            <a:picLocks noChangeAspect="1"/>
          </p:cNvPicPr>
          <p:nvPr/>
        </p:nvPicPr>
        <p:blipFill>
          <a:blip r:embed="rId3">
            <a:extLst/>
          </a:blip>
          <a:stretch>
            <a:fillRect/>
          </a:stretch>
        </p:blipFill>
        <p:spPr>
          <a:xfrm>
            <a:off x="14041834" y="432478"/>
            <a:ext cx="4440991" cy="635231"/>
          </a:xfrm>
          <a:prstGeom prst="rect">
            <a:avLst/>
          </a:prstGeom>
          <a:ln w="12700">
            <a:miter lim="400000"/>
          </a:ln>
        </p:spPr>
      </p:pic>
      <p:pic>
        <p:nvPicPr>
          <p:cNvPr id="37" name="ministerio-produccion-logo.png"/>
          <p:cNvPicPr>
            <a:picLocks noChangeAspect="1"/>
          </p:cNvPicPr>
          <p:nvPr/>
        </p:nvPicPr>
        <p:blipFill>
          <a:blip r:embed="rId4">
            <a:extLst/>
          </a:blip>
          <a:stretch>
            <a:fillRect/>
          </a:stretch>
        </p:blipFill>
        <p:spPr>
          <a:xfrm>
            <a:off x="19050162" y="310271"/>
            <a:ext cx="4463439" cy="813215"/>
          </a:xfrm>
          <a:prstGeom prst="rect">
            <a:avLst/>
          </a:prstGeom>
          <a:ln w="12700">
            <a:miter lim="400000"/>
          </a:ln>
        </p:spPr>
      </p:pic>
      <p:pic>
        <p:nvPicPr>
          <p:cNvPr id="38" name="ministerio-eyd-logo.png"/>
          <p:cNvPicPr>
            <a:picLocks noChangeAspect="1"/>
          </p:cNvPicPr>
          <p:nvPr/>
        </p:nvPicPr>
        <p:blipFill>
          <a:blip r:embed="rId5">
            <a:extLst/>
          </a:blip>
          <a:stretch>
            <a:fillRect/>
          </a:stretch>
        </p:blipFill>
        <p:spPr>
          <a:xfrm>
            <a:off x="9271396" y="338715"/>
            <a:ext cx="4257668" cy="813215"/>
          </a:xfrm>
          <a:prstGeom prst="rect">
            <a:avLst/>
          </a:prstGeom>
          <a:ln w="12700">
            <a:miter lim="400000"/>
          </a:ln>
        </p:spPr>
      </p:pic>
      <p:sp>
        <p:nvSpPr>
          <p:cNvPr id="39" name="Shape 39"/>
          <p:cNvSpPr>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ítulo (centro)">
    <p:spTree>
      <p:nvGrpSpPr>
        <p:cNvPr id="1" name=""/>
        <p:cNvGrpSpPr/>
        <p:nvPr/>
      </p:nvGrpSpPr>
      <p:grpSpPr>
        <a:xfrm>
          <a:off x="0" y="0"/>
          <a:ext cx="0" cy="0"/>
          <a:chOff x="0" y="0"/>
          <a:chExt cx="0" cy="0"/>
        </a:xfrm>
      </p:grpSpPr>
      <p:sp>
        <p:nvSpPr>
          <p:cNvPr id="46" name="Shape 46"/>
          <p:cNvSpPr>
            <a:spLocks noGrp="1"/>
          </p:cNvSpPr>
          <p:nvPr>
            <p:ph type="title"/>
          </p:nvPr>
        </p:nvSpPr>
        <p:spPr>
          <a:xfrm>
            <a:off x="3548062" y="4572000"/>
            <a:ext cx="17287876" cy="4554141"/>
          </a:xfrm>
          <a:prstGeom prst="rect">
            <a:avLst/>
          </a:prstGeom>
        </p:spPr>
        <p:txBody>
          <a:bodyPr/>
          <a:lstStyle/>
          <a:p>
            <a:r>
              <a:t>Texto del título</a:t>
            </a:r>
          </a:p>
        </p:txBody>
      </p:sp>
      <p:sp>
        <p:nvSpPr>
          <p:cNvPr id="47" name="Shape 47"/>
          <p:cNvSpPr>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ítulo (arriba)">
    <p:spTree>
      <p:nvGrpSpPr>
        <p:cNvPr id="1" name=""/>
        <p:cNvGrpSpPr/>
        <p:nvPr/>
      </p:nvGrpSpPr>
      <p:grpSpPr>
        <a:xfrm>
          <a:off x="0" y="0"/>
          <a:ext cx="0" cy="0"/>
          <a:chOff x="0" y="0"/>
          <a:chExt cx="0" cy="0"/>
        </a:xfrm>
      </p:grpSpPr>
      <p:sp>
        <p:nvSpPr>
          <p:cNvPr id="69" name="Shape 69"/>
          <p:cNvSpPr>
            <a:spLocks noGrp="1"/>
          </p:cNvSpPr>
          <p:nvPr>
            <p:ph type="title"/>
          </p:nvPr>
        </p:nvSpPr>
        <p:spPr>
          <a:prstGeom prst="rect">
            <a:avLst/>
          </a:prstGeom>
        </p:spPr>
        <p:txBody>
          <a:bodyPr/>
          <a:lstStyle/>
          <a:p>
            <a:r>
              <a:t>Texto del título</a:t>
            </a:r>
          </a:p>
        </p:txBody>
      </p:sp>
      <p:sp>
        <p:nvSpPr>
          <p:cNvPr id="70" name="Shape 70"/>
          <p:cNvSpPr>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Viñetas">
    <p:spTree>
      <p:nvGrpSpPr>
        <p:cNvPr id="1" name=""/>
        <p:cNvGrpSpPr/>
        <p:nvPr/>
      </p:nvGrpSpPr>
      <p:grpSpPr>
        <a:xfrm>
          <a:off x="0" y="0"/>
          <a:ext cx="0" cy="0"/>
          <a:chOff x="0" y="0"/>
          <a:chExt cx="0" cy="0"/>
        </a:xfrm>
      </p:grpSpPr>
      <p:sp>
        <p:nvSpPr>
          <p:cNvPr id="106" name="Shape 106"/>
          <p:cNvSpPr>
            <a:spLocks noGrp="1"/>
          </p:cNvSpPr>
          <p:nvPr>
            <p:ph type="body" idx="1"/>
          </p:nvPr>
        </p:nvSpPr>
        <p:spPr>
          <a:xfrm>
            <a:off x="4119562" y="1706562"/>
            <a:ext cx="16127017" cy="11555017"/>
          </a:xfrm>
          <a:prstGeom prst="rect">
            <a:avLst/>
          </a:prstGeom>
        </p:spPr>
        <p:txBody>
          <a:bodyPr/>
          <a:lstStyle>
            <a:lvl1pPr marL="724452" indent="-724452">
              <a:lnSpc>
                <a:spcPct val="120000"/>
              </a:lnSpc>
              <a:spcBef>
                <a:spcPts val="6400"/>
              </a:spcBef>
              <a:defRPr sz="6400"/>
            </a:lvl1pPr>
            <a:lvl2pPr marL="1245152" indent="-724452">
              <a:lnSpc>
                <a:spcPct val="120000"/>
              </a:lnSpc>
              <a:spcBef>
                <a:spcPts val="6400"/>
              </a:spcBef>
              <a:defRPr sz="6400"/>
            </a:lvl2pPr>
            <a:lvl3pPr marL="1765852" indent="-724452">
              <a:lnSpc>
                <a:spcPct val="120000"/>
              </a:lnSpc>
              <a:spcBef>
                <a:spcPts val="6400"/>
              </a:spcBef>
              <a:defRPr sz="6400"/>
            </a:lvl3pPr>
            <a:lvl4pPr marL="2286552" indent="-724452">
              <a:lnSpc>
                <a:spcPct val="120000"/>
              </a:lnSpc>
              <a:spcBef>
                <a:spcPts val="6400"/>
              </a:spcBef>
              <a:defRPr sz="6400"/>
            </a:lvl4pPr>
            <a:lvl5pPr marL="2807252" indent="-724452">
              <a:lnSpc>
                <a:spcPct val="120000"/>
              </a:lnSpc>
              <a:spcBef>
                <a:spcPts val="6400"/>
              </a:spcBef>
              <a:defRPr sz="6400"/>
            </a:lvl5pPr>
          </a:lstStyle>
          <a:p>
            <a:r>
              <a:t>Nivel de texto 1</a:t>
            </a:r>
          </a:p>
          <a:p>
            <a:pPr lvl="1"/>
            <a:r>
              <a:t>Nivel de texto 2</a:t>
            </a:r>
          </a:p>
          <a:p>
            <a:pPr lvl="2"/>
            <a:r>
              <a:t>Nivel de texto 3</a:t>
            </a:r>
          </a:p>
          <a:p>
            <a:pPr lvl="3"/>
            <a:r>
              <a:t>Nivel de texto 4</a:t>
            </a:r>
          </a:p>
          <a:p>
            <a:pPr lvl="4"/>
            <a:r>
              <a:t>Nivel de texto 5</a:t>
            </a:r>
          </a:p>
        </p:txBody>
      </p:sp>
      <p:pic>
        <p:nvPicPr>
          <p:cNvPr id="107" name="pasted-image.pdf"/>
          <p:cNvPicPr>
            <a:picLocks noChangeAspect="1"/>
          </p:cNvPicPr>
          <p:nvPr/>
        </p:nvPicPr>
        <p:blipFill>
          <a:blip r:embed="rId2">
            <a:extLst/>
          </a:blip>
          <a:stretch>
            <a:fillRect/>
          </a:stretch>
        </p:blipFill>
        <p:spPr>
          <a:xfrm>
            <a:off x="-23615" y="-44649"/>
            <a:ext cx="8286751" cy="1451858"/>
          </a:xfrm>
          <a:prstGeom prst="rect">
            <a:avLst/>
          </a:prstGeom>
          <a:ln w="12700">
            <a:miter lim="400000"/>
          </a:ln>
        </p:spPr>
      </p:pic>
      <p:sp>
        <p:nvSpPr>
          <p:cNvPr id="108" name="Shape 108"/>
          <p:cNvSpPr/>
          <p:nvPr/>
        </p:nvSpPr>
        <p:spPr>
          <a:xfrm>
            <a:off x="8262002" y="-35719"/>
            <a:ext cx="16167661" cy="1428053"/>
          </a:xfrm>
          <a:prstGeom prst="rect">
            <a:avLst/>
          </a:prstGeom>
          <a:solidFill>
            <a:srgbClr val="D3D3D3"/>
          </a:solidFill>
          <a:ln w="12700">
            <a:miter lim="400000"/>
          </a:ln>
        </p:spPr>
        <p:txBody>
          <a:bodyPr lIns="71437" tIns="71437" rIns="71437" bIns="71437" anchor="ctr"/>
          <a:lstStyle/>
          <a:p>
            <a:pPr>
              <a:defRPr>
                <a:solidFill>
                  <a:srgbClr val="FFFFFF"/>
                </a:solidFill>
              </a:defRPr>
            </a:pPr>
            <a:endParaRPr/>
          </a:p>
        </p:txBody>
      </p:sp>
      <p:pic>
        <p:nvPicPr>
          <p:cNvPr id="109" name="pasted-image.tiff"/>
          <p:cNvPicPr>
            <a:picLocks noChangeAspect="1"/>
          </p:cNvPicPr>
          <p:nvPr/>
        </p:nvPicPr>
        <p:blipFill>
          <a:blip r:embed="rId3">
            <a:extLst/>
          </a:blip>
          <a:stretch>
            <a:fillRect/>
          </a:stretch>
        </p:blipFill>
        <p:spPr>
          <a:xfrm>
            <a:off x="14041834" y="432478"/>
            <a:ext cx="4440991" cy="635231"/>
          </a:xfrm>
          <a:prstGeom prst="rect">
            <a:avLst/>
          </a:prstGeom>
          <a:ln w="12700">
            <a:miter lim="400000"/>
          </a:ln>
        </p:spPr>
      </p:pic>
      <p:pic>
        <p:nvPicPr>
          <p:cNvPr id="110" name="ministerio-produccion-logo.png"/>
          <p:cNvPicPr>
            <a:picLocks noChangeAspect="1"/>
          </p:cNvPicPr>
          <p:nvPr/>
        </p:nvPicPr>
        <p:blipFill>
          <a:blip r:embed="rId4">
            <a:extLst/>
          </a:blip>
          <a:stretch>
            <a:fillRect/>
          </a:stretch>
        </p:blipFill>
        <p:spPr>
          <a:xfrm>
            <a:off x="19050162" y="310271"/>
            <a:ext cx="4463439" cy="813215"/>
          </a:xfrm>
          <a:prstGeom prst="rect">
            <a:avLst/>
          </a:prstGeom>
          <a:ln w="12700">
            <a:miter lim="400000"/>
          </a:ln>
        </p:spPr>
      </p:pic>
      <p:pic>
        <p:nvPicPr>
          <p:cNvPr id="111" name="ministerio-eyd-logo.png"/>
          <p:cNvPicPr>
            <a:picLocks noChangeAspect="1"/>
          </p:cNvPicPr>
          <p:nvPr/>
        </p:nvPicPr>
        <p:blipFill>
          <a:blip r:embed="rId5">
            <a:extLst/>
          </a:blip>
          <a:stretch>
            <a:fillRect/>
          </a:stretch>
        </p:blipFill>
        <p:spPr>
          <a:xfrm>
            <a:off x="9271396" y="338715"/>
            <a:ext cx="4257668" cy="813215"/>
          </a:xfrm>
          <a:prstGeom prst="rect">
            <a:avLst/>
          </a:prstGeom>
          <a:ln w="12700">
            <a:miter lim="400000"/>
          </a:ln>
        </p:spPr>
      </p:pic>
      <p:sp>
        <p:nvSpPr>
          <p:cNvPr id="112" name="Shape 112"/>
          <p:cNvSpPr>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3 fotos">
    <p:spTree>
      <p:nvGrpSpPr>
        <p:cNvPr id="1" name=""/>
        <p:cNvGrpSpPr/>
        <p:nvPr/>
      </p:nvGrpSpPr>
      <p:grpSpPr>
        <a:xfrm>
          <a:off x="0" y="0"/>
          <a:ext cx="0" cy="0"/>
          <a:chOff x="0" y="0"/>
          <a:chExt cx="0" cy="0"/>
        </a:xfrm>
      </p:grpSpPr>
      <p:sp>
        <p:nvSpPr>
          <p:cNvPr id="119" name="Shape 119"/>
          <p:cNvSpPr>
            <a:spLocks noGrp="1"/>
          </p:cNvSpPr>
          <p:nvPr>
            <p:ph type="pic" sz="quarter" idx="13"/>
          </p:nvPr>
        </p:nvSpPr>
        <p:spPr>
          <a:xfrm>
            <a:off x="12406312" y="7072312"/>
            <a:ext cx="8161735" cy="5929313"/>
          </a:xfrm>
          <a:prstGeom prst="rect">
            <a:avLst/>
          </a:prstGeom>
        </p:spPr>
        <p:txBody>
          <a:bodyPr lIns="91439" tIns="45719" rIns="91439" bIns="45719" anchor="t">
            <a:noAutofit/>
          </a:bodyPr>
          <a:lstStyle/>
          <a:p>
            <a:endParaRPr/>
          </a:p>
        </p:txBody>
      </p:sp>
      <p:sp>
        <p:nvSpPr>
          <p:cNvPr id="120" name="Shape 120"/>
          <p:cNvSpPr>
            <a:spLocks noGrp="1"/>
          </p:cNvSpPr>
          <p:nvPr>
            <p:ph type="pic" sz="quarter" idx="14"/>
          </p:nvPr>
        </p:nvSpPr>
        <p:spPr>
          <a:xfrm>
            <a:off x="12420112" y="714375"/>
            <a:ext cx="8161735" cy="5929313"/>
          </a:xfrm>
          <a:prstGeom prst="rect">
            <a:avLst/>
          </a:prstGeom>
        </p:spPr>
        <p:txBody>
          <a:bodyPr lIns="91439" tIns="45719" rIns="91439" bIns="45719" anchor="t">
            <a:noAutofit/>
          </a:bodyPr>
          <a:lstStyle/>
          <a:p>
            <a:endParaRPr/>
          </a:p>
        </p:txBody>
      </p:sp>
      <p:sp>
        <p:nvSpPr>
          <p:cNvPr id="121" name="Shape 121"/>
          <p:cNvSpPr>
            <a:spLocks noGrp="1"/>
          </p:cNvSpPr>
          <p:nvPr>
            <p:ph type="pic" sz="half" idx="15"/>
          </p:nvPr>
        </p:nvSpPr>
        <p:spPr>
          <a:xfrm>
            <a:off x="3798093" y="714375"/>
            <a:ext cx="8167826" cy="12287250"/>
          </a:xfrm>
          <a:prstGeom prst="rect">
            <a:avLst/>
          </a:prstGeom>
        </p:spPr>
        <p:txBody>
          <a:bodyPr lIns="91439" tIns="45719" rIns="91439" bIns="45719" anchor="t">
            <a:noAutofit/>
          </a:bodyPr>
          <a:lstStyle/>
          <a:p>
            <a:endParaRPr/>
          </a:p>
        </p:txBody>
      </p:sp>
      <p:sp>
        <p:nvSpPr>
          <p:cNvPr id="122" name="Shape 122"/>
          <p:cNvSpPr>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ita">
    <p:spTree>
      <p:nvGrpSpPr>
        <p:cNvPr id="1" name=""/>
        <p:cNvGrpSpPr/>
        <p:nvPr/>
      </p:nvGrpSpPr>
      <p:grpSpPr>
        <a:xfrm>
          <a:off x="0" y="0"/>
          <a:ext cx="0" cy="0"/>
          <a:chOff x="0" y="0"/>
          <a:chExt cx="0" cy="0"/>
        </a:xfrm>
      </p:grpSpPr>
      <p:sp>
        <p:nvSpPr>
          <p:cNvPr id="129" name="Shape 129"/>
          <p:cNvSpPr>
            <a:spLocks noGrp="1"/>
          </p:cNvSpPr>
          <p:nvPr>
            <p:ph type="body" sz="quarter" idx="13"/>
          </p:nvPr>
        </p:nvSpPr>
        <p:spPr>
          <a:xfrm>
            <a:off x="4833937" y="8001000"/>
            <a:ext cx="14716126" cy="714375"/>
          </a:xfrm>
          <a:prstGeom prst="rect">
            <a:avLst/>
          </a:prstGeom>
        </p:spPr>
        <p:txBody>
          <a:bodyPr anchor="t">
            <a:spAutoFit/>
          </a:bodyPr>
          <a:lstStyle>
            <a:lvl1pPr marL="0" indent="0" algn="ctr">
              <a:spcBef>
                <a:spcPts val="0"/>
              </a:spcBef>
              <a:buSzTx/>
              <a:buNone/>
              <a:defRPr sz="3800"/>
            </a:lvl1pPr>
          </a:lstStyle>
          <a:p>
            <a:r>
              <a:t>– Juan López</a:t>
            </a:r>
          </a:p>
        </p:txBody>
      </p:sp>
      <p:sp>
        <p:nvSpPr>
          <p:cNvPr id="130" name="Shape 130"/>
          <p:cNvSpPr>
            <a:spLocks noGrp="1"/>
          </p:cNvSpPr>
          <p:nvPr>
            <p:ph type="body" sz="quarter" idx="14"/>
          </p:nvPr>
        </p:nvSpPr>
        <p:spPr>
          <a:xfrm>
            <a:off x="4833937" y="5838229"/>
            <a:ext cx="14716126" cy="914401"/>
          </a:xfrm>
          <a:prstGeom prst="rect">
            <a:avLst/>
          </a:prstGeom>
        </p:spPr>
        <p:txBody>
          <a:bodyPr>
            <a:spAutoFit/>
          </a:bodyPr>
          <a:lstStyle>
            <a:lvl1pPr marL="0" indent="0" algn="ctr">
              <a:spcBef>
                <a:spcPts val="0"/>
              </a:spcBef>
              <a:buSzTx/>
              <a:buNone/>
            </a:lvl1pPr>
          </a:lstStyle>
          <a:p>
            <a:r>
              <a:t>“Escribir una cita aquí”</a:t>
            </a:r>
          </a:p>
        </p:txBody>
      </p:sp>
      <p:pic>
        <p:nvPicPr>
          <p:cNvPr id="131" name="pasted-image.pdf"/>
          <p:cNvPicPr>
            <a:picLocks noChangeAspect="1"/>
          </p:cNvPicPr>
          <p:nvPr/>
        </p:nvPicPr>
        <p:blipFill>
          <a:blip r:embed="rId2">
            <a:extLst/>
          </a:blip>
          <a:stretch>
            <a:fillRect/>
          </a:stretch>
        </p:blipFill>
        <p:spPr>
          <a:xfrm>
            <a:off x="-23615" y="-44649"/>
            <a:ext cx="8286751" cy="1451858"/>
          </a:xfrm>
          <a:prstGeom prst="rect">
            <a:avLst/>
          </a:prstGeom>
          <a:ln w="12700">
            <a:miter lim="400000"/>
          </a:ln>
        </p:spPr>
      </p:pic>
      <p:sp>
        <p:nvSpPr>
          <p:cNvPr id="132" name="Shape 132"/>
          <p:cNvSpPr/>
          <p:nvPr/>
        </p:nvSpPr>
        <p:spPr>
          <a:xfrm>
            <a:off x="8262002" y="-35719"/>
            <a:ext cx="16167661" cy="1428053"/>
          </a:xfrm>
          <a:prstGeom prst="rect">
            <a:avLst/>
          </a:prstGeom>
          <a:solidFill>
            <a:srgbClr val="D3D3D3"/>
          </a:solidFill>
          <a:ln w="12700">
            <a:miter lim="400000"/>
          </a:ln>
        </p:spPr>
        <p:txBody>
          <a:bodyPr lIns="71437" tIns="71437" rIns="71437" bIns="71437" anchor="ctr"/>
          <a:lstStyle/>
          <a:p>
            <a:pPr>
              <a:defRPr>
                <a:solidFill>
                  <a:srgbClr val="FFFFFF"/>
                </a:solidFill>
              </a:defRPr>
            </a:pPr>
            <a:endParaRPr/>
          </a:p>
        </p:txBody>
      </p:sp>
      <p:pic>
        <p:nvPicPr>
          <p:cNvPr id="133" name="pasted-image.tiff"/>
          <p:cNvPicPr>
            <a:picLocks noChangeAspect="1"/>
          </p:cNvPicPr>
          <p:nvPr/>
        </p:nvPicPr>
        <p:blipFill>
          <a:blip r:embed="rId3">
            <a:extLst/>
          </a:blip>
          <a:stretch>
            <a:fillRect/>
          </a:stretch>
        </p:blipFill>
        <p:spPr>
          <a:xfrm>
            <a:off x="14041834" y="432478"/>
            <a:ext cx="4440991" cy="635231"/>
          </a:xfrm>
          <a:prstGeom prst="rect">
            <a:avLst/>
          </a:prstGeom>
          <a:ln w="12700">
            <a:miter lim="400000"/>
          </a:ln>
        </p:spPr>
      </p:pic>
      <p:pic>
        <p:nvPicPr>
          <p:cNvPr id="134" name="ministerio-produccion-logo.png"/>
          <p:cNvPicPr>
            <a:picLocks noChangeAspect="1"/>
          </p:cNvPicPr>
          <p:nvPr/>
        </p:nvPicPr>
        <p:blipFill>
          <a:blip r:embed="rId4">
            <a:extLst/>
          </a:blip>
          <a:stretch>
            <a:fillRect/>
          </a:stretch>
        </p:blipFill>
        <p:spPr>
          <a:xfrm>
            <a:off x="19050162" y="310271"/>
            <a:ext cx="4463439" cy="813215"/>
          </a:xfrm>
          <a:prstGeom prst="rect">
            <a:avLst/>
          </a:prstGeom>
          <a:ln w="12700">
            <a:miter lim="400000"/>
          </a:ln>
        </p:spPr>
      </p:pic>
      <p:pic>
        <p:nvPicPr>
          <p:cNvPr id="135" name="ministerio-eyd-logo.png"/>
          <p:cNvPicPr>
            <a:picLocks noChangeAspect="1"/>
          </p:cNvPicPr>
          <p:nvPr/>
        </p:nvPicPr>
        <p:blipFill>
          <a:blip r:embed="rId5">
            <a:extLst/>
          </a:blip>
          <a:stretch>
            <a:fillRect/>
          </a:stretch>
        </p:blipFill>
        <p:spPr>
          <a:xfrm>
            <a:off x="9271396" y="338715"/>
            <a:ext cx="4257668" cy="813215"/>
          </a:xfrm>
          <a:prstGeom prst="rect">
            <a:avLst/>
          </a:prstGeom>
          <a:ln w="12700">
            <a:miter lim="400000"/>
          </a:ln>
        </p:spPr>
      </p:pic>
      <p:sp>
        <p:nvSpPr>
          <p:cNvPr id="136" name="Shape 136"/>
          <p:cNvSpPr>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Foto">
    <p:spTree>
      <p:nvGrpSpPr>
        <p:cNvPr id="1" name=""/>
        <p:cNvGrpSpPr/>
        <p:nvPr/>
      </p:nvGrpSpPr>
      <p:grpSpPr>
        <a:xfrm>
          <a:off x="0" y="0"/>
          <a:ext cx="0" cy="0"/>
          <a:chOff x="0" y="0"/>
          <a:chExt cx="0" cy="0"/>
        </a:xfrm>
      </p:grpSpPr>
      <p:sp>
        <p:nvSpPr>
          <p:cNvPr id="143" name="Shape 143"/>
          <p:cNvSpPr>
            <a:spLocks noGrp="1"/>
          </p:cNvSpPr>
          <p:nvPr>
            <p:ph type="pic" idx="13"/>
          </p:nvPr>
        </p:nvSpPr>
        <p:spPr>
          <a:xfrm>
            <a:off x="3047999" y="-258"/>
            <a:ext cx="18288345" cy="13716259"/>
          </a:xfrm>
          <a:prstGeom prst="rect">
            <a:avLst/>
          </a:prstGeom>
        </p:spPr>
        <p:txBody>
          <a:bodyPr lIns="91439" tIns="45719" rIns="91439" bIns="45719" anchor="t">
            <a:noAutofit/>
          </a:bodyPr>
          <a:lstStyle/>
          <a:p>
            <a:endParaRPr/>
          </a:p>
        </p:txBody>
      </p:sp>
      <p:sp>
        <p:nvSpPr>
          <p:cNvPr id="144" name="Shape 144"/>
          <p:cNvSpPr>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4.ti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theme" Target="../theme/theme1.xml"/><Relationship Id="rId1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0"/>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3548062" y="892968"/>
            <a:ext cx="17287876" cy="3429001"/>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Texto del título</a:t>
            </a:r>
          </a:p>
        </p:txBody>
      </p:sp>
      <p:pic>
        <p:nvPicPr>
          <p:cNvPr id="3" name="ministerio-produccion-logo.png"/>
          <p:cNvPicPr>
            <a:picLocks noChangeAspect="1"/>
          </p:cNvPicPr>
          <p:nvPr/>
        </p:nvPicPr>
        <p:blipFill>
          <a:blip r:embed="rId11">
            <a:extLst/>
          </a:blip>
          <a:stretch>
            <a:fillRect/>
          </a:stretch>
        </p:blipFill>
        <p:spPr>
          <a:xfrm>
            <a:off x="16675262" y="310271"/>
            <a:ext cx="4463439" cy="813215"/>
          </a:xfrm>
          <a:prstGeom prst="rect">
            <a:avLst/>
          </a:prstGeom>
          <a:ln w="12700">
            <a:miter lim="400000"/>
          </a:ln>
        </p:spPr>
      </p:pic>
      <p:pic>
        <p:nvPicPr>
          <p:cNvPr id="4" name="pasted-image.pdf"/>
          <p:cNvPicPr>
            <a:picLocks noChangeAspect="1"/>
          </p:cNvPicPr>
          <p:nvPr/>
        </p:nvPicPr>
        <p:blipFill>
          <a:blip r:embed="rId12">
            <a:extLst/>
          </a:blip>
          <a:stretch>
            <a:fillRect/>
          </a:stretch>
        </p:blipFill>
        <p:spPr>
          <a:xfrm>
            <a:off x="-23615" y="-44649"/>
            <a:ext cx="8286751" cy="1451858"/>
          </a:xfrm>
          <a:prstGeom prst="rect">
            <a:avLst/>
          </a:prstGeom>
          <a:ln w="12700">
            <a:miter lim="400000"/>
          </a:ln>
        </p:spPr>
      </p:pic>
      <p:sp>
        <p:nvSpPr>
          <p:cNvPr id="5" name="Shape 5"/>
          <p:cNvSpPr/>
          <p:nvPr/>
        </p:nvSpPr>
        <p:spPr>
          <a:xfrm>
            <a:off x="8262002" y="-35719"/>
            <a:ext cx="16167661" cy="1428053"/>
          </a:xfrm>
          <a:prstGeom prst="rect">
            <a:avLst/>
          </a:prstGeom>
          <a:solidFill>
            <a:srgbClr val="D3D3D3"/>
          </a:solidFill>
          <a:ln w="12700">
            <a:miter lim="400000"/>
          </a:ln>
        </p:spPr>
        <p:txBody>
          <a:bodyPr lIns="71437" tIns="71437" rIns="71437" bIns="71437" anchor="ctr"/>
          <a:lstStyle/>
          <a:p>
            <a:pPr>
              <a:defRPr>
                <a:solidFill>
                  <a:srgbClr val="FFFFFF"/>
                </a:solidFill>
              </a:defRPr>
            </a:pPr>
            <a:endParaRPr/>
          </a:p>
        </p:txBody>
      </p:sp>
      <p:pic>
        <p:nvPicPr>
          <p:cNvPr id="6" name="pasted-image.tiff"/>
          <p:cNvPicPr>
            <a:picLocks noChangeAspect="1"/>
          </p:cNvPicPr>
          <p:nvPr/>
        </p:nvPicPr>
        <p:blipFill>
          <a:blip r:embed="rId13">
            <a:extLst/>
          </a:blip>
          <a:stretch>
            <a:fillRect/>
          </a:stretch>
        </p:blipFill>
        <p:spPr>
          <a:xfrm>
            <a:off x="14041834" y="432478"/>
            <a:ext cx="4440991" cy="635231"/>
          </a:xfrm>
          <a:prstGeom prst="rect">
            <a:avLst/>
          </a:prstGeom>
          <a:ln w="12700">
            <a:miter lim="400000"/>
          </a:ln>
        </p:spPr>
      </p:pic>
      <p:pic>
        <p:nvPicPr>
          <p:cNvPr id="7" name="ministerio-produccion-logo.png"/>
          <p:cNvPicPr>
            <a:picLocks noChangeAspect="1"/>
          </p:cNvPicPr>
          <p:nvPr/>
        </p:nvPicPr>
        <p:blipFill>
          <a:blip r:embed="rId11">
            <a:extLst/>
          </a:blip>
          <a:stretch>
            <a:fillRect/>
          </a:stretch>
        </p:blipFill>
        <p:spPr>
          <a:xfrm>
            <a:off x="19050162" y="310271"/>
            <a:ext cx="4463439" cy="813215"/>
          </a:xfrm>
          <a:prstGeom prst="rect">
            <a:avLst/>
          </a:prstGeom>
          <a:ln w="12700">
            <a:miter lim="400000"/>
          </a:ln>
        </p:spPr>
      </p:pic>
      <p:pic>
        <p:nvPicPr>
          <p:cNvPr id="8" name="ministerio-eyd-logo.png"/>
          <p:cNvPicPr>
            <a:picLocks noChangeAspect="1"/>
          </p:cNvPicPr>
          <p:nvPr/>
        </p:nvPicPr>
        <p:blipFill>
          <a:blip r:embed="rId14">
            <a:extLst/>
          </a:blip>
          <a:stretch>
            <a:fillRect/>
          </a:stretch>
        </p:blipFill>
        <p:spPr>
          <a:xfrm>
            <a:off x="9271396" y="338715"/>
            <a:ext cx="4257668" cy="813215"/>
          </a:xfrm>
          <a:prstGeom prst="rect">
            <a:avLst/>
          </a:prstGeom>
          <a:ln w="12700">
            <a:miter lim="400000"/>
          </a:ln>
        </p:spPr>
      </p:pic>
      <p:sp>
        <p:nvSpPr>
          <p:cNvPr id="9" name="Shape 9"/>
          <p:cNvSpPr>
            <a:spLocks noGrp="1"/>
          </p:cNvSpPr>
          <p:nvPr>
            <p:ph type="body" idx="1"/>
          </p:nvPr>
        </p:nvSpPr>
        <p:spPr>
          <a:xfrm>
            <a:off x="3548062" y="3839765"/>
            <a:ext cx="17287876" cy="8858251"/>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Nivel de texto 1</a:t>
            </a:r>
          </a:p>
          <a:p>
            <a:pPr lvl="1"/>
            <a:r>
              <a:t>Nivel de texto 2</a:t>
            </a:r>
          </a:p>
          <a:p>
            <a:pPr lvl="2"/>
            <a:r>
              <a:t>Nivel de texto 3</a:t>
            </a:r>
          </a:p>
          <a:p>
            <a:pPr lvl="3"/>
            <a:r>
              <a:t>Nivel de texto 4</a:t>
            </a:r>
          </a:p>
          <a:p>
            <a:pPr lvl="4"/>
            <a:r>
              <a:t>Nivel de texto 5</a:t>
            </a:r>
          </a:p>
        </p:txBody>
      </p:sp>
      <p:sp>
        <p:nvSpPr>
          <p:cNvPr id="10" name="Shape 10"/>
          <p:cNvSpPr>
            <a:spLocks noGrp="1"/>
          </p:cNvSpPr>
          <p:nvPr>
            <p:ph type="sldNum" sz="quarter" idx="2"/>
          </p:nvPr>
        </p:nvSpPr>
        <p:spPr>
          <a:xfrm>
            <a:off x="11952882" y="13037343"/>
            <a:ext cx="460376" cy="498476"/>
          </a:xfrm>
          <a:prstGeom prst="rect">
            <a:avLst/>
          </a:prstGeom>
          <a:ln w="12700">
            <a:miter lim="400000"/>
          </a:ln>
        </p:spPr>
        <p:txBody>
          <a:bodyPr wrap="none" lIns="71437" tIns="71437" rIns="71437" bIns="71437">
            <a:spAutoFit/>
          </a:bodyPr>
          <a:lstStyle>
            <a:lvl1pPr>
              <a:defRPr sz="2400"/>
            </a:lvl1pPr>
          </a:lstStyle>
          <a:p>
            <a:fld id="{86CB4B4D-7CA3-9044-876B-883B54F8677D}" type="slidenum">
              <a:t>‹Nº›</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6" r:id="rId5"/>
    <p:sldLayoutId id="2147483657" r:id="rId6"/>
    <p:sldLayoutId id="2147483658" r:id="rId7"/>
    <p:sldLayoutId id="2147483659" r:id="rId8"/>
  </p:sldLayoutIdLst>
  <p:transition spd="med"/>
  <p:hf hdr="0" ftr="0" dt="0"/>
  <p:txStyles>
    <p:titleStyle>
      <a:lvl1pPr marL="0" marR="0" indent="0" algn="ctr" defTabSz="821531" rtl="0" latinLnBrk="0">
        <a:lnSpc>
          <a:spcPct val="100000"/>
        </a:lnSpc>
        <a:spcBef>
          <a:spcPts val="0"/>
        </a:spcBef>
        <a:spcAft>
          <a:spcPts val="0"/>
        </a:spcAft>
        <a:buClrTx/>
        <a:buSzTx/>
        <a:buFontTx/>
        <a:buNone/>
        <a:tabLst/>
        <a:defRPr sz="10000" b="0" i="0" u="none" strike="noStrike" cap="all" spc="0" baseline="0">
          <a:ln>
            <a:noFill/>
          </a:ln>
          <a:solidFill>
            <a:srgbClr val="535353"/>
          </a:solidFill>
          <a:uFillTx/>
          <a:latin typeface="+mn-lt"/>
          <a:ea typeface="+mn-ea"/>
          <a:cs typeface="+mn-cs"/>
          <a:sym typeface="Gill Sans Light"/>
        </a:defRPr>
      </a:lvl1pPr>
      <a:lvl2pPr marL="0" marR="0" indent="228600" algn="ctr" defTabSz="821531" rtl="0" latinLnBrk="0">
        <a:lnSpc>
          <a:spcPct val="100000"/>
        </a:lnSpc>
        <a:spcBef>
          <a:spcPts val="0"/>
        </a:spcBef>
        <a:spcAft>
          <a:spcPts val="0"/>
        </a:spcAft>
        <a:buClrTx/>
        <a:buSzTx/>
        <a:buFontTx/>
        <a:buNone/>
        <a:tabLst/>
        <a:defRPr sz="10000" b="0" i="0" u="none" strike="noStrike" cap="all" spc="0" baseline="0">
          <a:ln>
            <a:noFill/>
          </a:ln>
          <a:solidFill>
            <a:srgbClr val="535353"/>
          </a:solidFill>
          <a:uFillTx/>
          <a:latin typeface="+mn-lt"/>
          <a:ea typeface="+mn-ea"/>
          <a:cs typeface="+mn-cs"/>
          <a:sym typeface="Gill Sans Light"/>
        </a:defRPr>
      </a:lvl2pPr>
      <a:lvl3pPr marL="0" marR="0" indent="457200" algn="ctr" defTabSz="821531" rtl="0" latinLnBrk="0">
        <a:lnSpc>
          <a:spcPct val="100000"/>
        </a:lnSpc>
        <a:spcBef>
          <a:spcPts val="0"/>
        </a:spcBef>
        <a:spcAft>
          <a:spcPts val="0"/>
        </a:spcAft>
        <a:buClrTx/>
        <a:buSzTx/>
        <a:buFontTx/>
        <a:buNone/>
        <a:tabLst/>
        <a:defRPr sz="10000" b="0" i="0" u="none" strike="noStrike" cap="all" spc="0" baseline="0">
          <a:ln>
            <a:noFill/>
          </a:ln>
          <a:solidFill>
            <a:srgbClr val="535353"/>
          </a:solidFill>
          <a:uFillTx/>
          <a:latin typeface="+mn-lt"/>
          <a:ea typeface="+mn-ea"/>
          <a:cs typeface="+mn-cs"/>
          <a:sym typeface="Gill Sans Light"/>
        </a:defRPr>
      </a:lvl3pPr>
      <a:lvl4pPr marL="0" marR="0" indent="685800" algn="ctr" defTabSz="821531" rtl="0" latinLnBrk="0">
        <a:lnSpc>
          <a:spcPct val="100000"/>
        </a:lnSpc>
        <a:spcBef>
          <a:spcPts val="0"/>
        </a:spcBef>
        <a:spcAft>
          <a:spcPts val="0"/>
        </a:spcAft>
        <a:buClrTx/>
        <a:buSzTx/>
        <a:buFontTx/>
        <a:buNone/>
        <a:tabLst/>
        <a:defRPr sz="10000" b="0" i="0" u="none" strike="noStrike" cap="all" spc="0" baseline="0">
          <a:ln>
            <a:noFill/>
          </a:ln>
          <a:solidFill>
            <a:srgbClr val="535353"/>
          </a:solidFill>
          <a:uFillTx/>
          <a:latin typeface="+mn-lt"/>
          <a:ea typeface="+mn-ea"/>
          <a:cs typeface="+mn-cs"/>
          <a:sym typeface="Gill Sans Light"/>
        </a:defRPr>
      </a:lvl4pPr>
      <a:lvl5pPr marL="0" marR="0" indent="914400" algn="ctr" defTabSz="821531" rtl="0" latinLnBrk="0">
        <a:lnSpc>
          <a:spcPct val="100000"/>
        </a:lnSpc>
        <a:spcBef>
          <a:spcPts val="0"/>
        </a:spcBef>
        <a:spcAft>
          <a:spcPts val="0"/>
        </a:spcAft>
        <a:buClrTx/>
        <a:buSzTx/>
        <a:buFontTx/>
        <a:buNone/>
        <a:tabLst/>
        <a:defRPr sz="10000" b="0" i="0" u="none" strike="noStrike" cap="all" spc="0" baseline="0">
          <a:ln>
            <a:noFill/>
          </a:ln>
          <a:solidFill>
            <a:srgbClr val="535353"/>
          </a:solidFill>
          <a:uFillTx/>
          <a:latin typeface="+mn-lt"/>
          <a:ea typeface="+mn-ea"/>
          <a:cs typeface="+mn-cs"/>
          <a:sym typeface="Gill Sans Light"/>
        </a:defRPr>
      </a:lvl5pPr>
      <a:lvl6pPr marL="0" marR="0" indent="1143000" algn="ctr" defTabSz="821531" rtl="0" latinLnBrk="0">
        <a:lnSpc>
          <a:spcPct val="100000"/>
        </a:lnSpc>
        <a:spcBef>
          <a:spcPts val="0"/>
        </a:spcBef>
        <a:spcAft>
          <a:spcPts val="0"/>
        </a:spcAft>
        <a:buClrTx/>
        <a:buSzTx/>
        <a:buFontTx/>
        <a:buNone/>
        <a:tabLst/>
        <a:defRPr sz="10000" b="0" i="0" u="none" strike="noStrike" cap="all" spc="0" baseline="0">
          <a:ln>
            <a:noFill/>
          </a:ln>
          <a:solidFill>
            <a:srgbClr val="535353"/>
          </a:solidFill>
          <a:uFillTx/>
          <a:latin typeface="+mn-lt"/>
          <a:ea typeface="+mn-ea"/>
          <a:cs typeface="+mn-cs"/>
          <a:sym typeface="Gill Sans Light"/>
        </a:defRPr>
      </a:lvl6pPr>
      <a:lvl7pPr marL="0" marR="0" indent="1371600" algn="ctr" defTabSz="821531" rtl="0" latinLnBrk="0">
        <a:lnSpc>
          <a:spcPct val="100000"/>
        </a:lnSpc>
        <a:spcBef>
          <a:spcPts val="0"/>
        </a:spcBef>
        <a:spcAft>
          <a:spcPts val="0"/>
        </a:spcAft>
        <a:buClrTx/>
        <a:buSzTx/>
        <a:buFontTx/>
        <a:buNone/>
        <a:tabLst/>
        <a:defRPr sz="10000" b="0" i="0" u="none" strike="noStrike" cap="all" spc="0" baseline="0">
          <a:ln>
            <a:noFill/>
          </a:ln>
          <a:solidFill>
            <a:srgbClr val="535353"/>
          </a:solidFill>
          <a:uFillTx/>
          <a:latin typeface="+mn-lt"/>
          <a:ea typeface="+mn-ea"/>
          <a:cs typeface="+mn-cs"/>
          <a:sym typeface="Gill Sans Light"/>
        </a:defRPr>
      </a:lvl7pPr>
      <a:lvl8pPr marL="0" marR="0" indent="1600200" algn="ctr" defTabSz="821531" rtl="0" latinLnBrk="0">
        <a:lnSpc>
          <a:spcPct val="100000"/>
        </a:lnSpc>
        <a:spcBef>
          <a:spcPts val="0"/>
        </a:spcBef>
        <a:spcAft>
          <a:spcPts val="0"/>
        </a:spcAft>
        <a:buClrTx/>
        <a:buSzTx/>
        <a:buFontTx/>
        <a:buNone/>
        <a:tabLst/>
        <a:defRPr sz="10000" b="0" i="0" u="none" strike="noStrike" cap="all" spc="0" baseline="0">
          <a:ln>
            <a:noFill/>
          </a:ln>
          <a:solidFill>
            <a:srgbClr val="535353"/>
          </a:solidFill>
          <a:uFillTx/>
          <a:latin typeface="+mn-lt"/>
          <a:ea typeface="+mn-ea"/>
          <a:cs typeface="+mn-cs"/>
          <a:sym typeface="Gill Sans Light"/>
        </a:defRPr>
      </a:lvl8pPr>
      <a:lvl9pPr marL="0" marR="0" indent="1828800" algn="ctr" defTabSz="821531" rtl="0" latinLnBrk="0">
        <a:lnSpc>
          <a:spcPct val="100000"/>
        </a:lnSpc>
        <a:spcBef>
          <a:spcPts val="0"/>
        </a:spcBef>
        <a:spcAft>
          <a:spcPts val="0"/>
        </a:spcAft>
        <a:buClrTx/>
        <a:buSzTx/>
        <a:buFontTx/>
        <a:buNone/>
        <a:tabLst/>
        <a:defRPr sz="10000" b="0" i="0" u="none" strike="noStrike" cap="all" spc="0" baseline="0">
          <a:ln>
            <a:noFill/>
          </a:ln>
          <a:solidFill>
            <a:srgbClr val="535353"/>
          </a:solidFill>
          <a:uFillTx/>
          <a:latin typeface="+mn-lt"/>
          <a:ea typeface="+mn-ea"/>
          <a:cs typeface="+mn-cs"/>
          <a:sym typeface="Gill Sans Light"/>
        </a:defRPr>
      </a:lvl9pPr>
    </p:titleStyle>
    <p:bodyStyle>
      <a:lvl1pPr marL="590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p:bodyStyle>
    <p:otherStyle>
      <a:lvl1pPr marL="0" marR="0" indent="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Gill Sans Light"/>
        </a:defRPr>
      </a:lvl1pPr>
      <a:lvl2pPr marL="0" marR="0" indent="228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Gill Sans Light"/>
        </a:defRPr>
      </a:lvl2pPr>
      <a:lvl3pPr marL="0" marR="0" indent="457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Gill Sans Light"/>
        </a:defRPr>
      </a:lvl3pPr>
      <a:lvl4pPr marL="0" marR="0" indent="685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Gill Sans Light"/>
        </a:defRPr>
      </a:lvl4pPr>
      <a:lvl5pPr marL="0" marR="0" indent="9144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Gill Sans Light"/>
        </a:defRPr>
      </a:lvl5pPr>
      <a:lvl6pPr marL="0" marR="0" indent="11430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Gill Sans Light"/>
        </a:defRPr>
      </a:lvl6pPr>
      <a:lvl7pPr marL="0" marR="0" indent="1371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Gill Sans Light"/>
        </a:defRPr>
      </a:lvl7pPr>
      <a:lvl8pPr marL="0" marR="0" indent="1600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Gill Sans Light"/>
        </a:defRPr>
      </a:lvl8pPr>
      <a:lvl9pPr marL="0" marR="0" indent="1828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Gill Sans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7.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5.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8" Type="http://schemas.openxmlformats.org/officeDocument/2006/relationships/diagramLayout" Target="../diagrams/layout10.xml"/><Relationship Id="rId3" Type="http://schemas.openxmlformats.org/officeDocument/2006/relationships/diagramLayout" Target="../diagrams/layout9.xml"/><Relationship Id="rId7" Type="http://schemas.openxmlformats.org/officeDocument/2006/relationships/diagramData" Target="../diagrams/data10.xml"/><Relationship Id="rId2" Type="http://schemas.openxmlformats.org/officeDocument/2006/relationships/diagramData" Target="../diagrams/data9.xml"/><Relationship Id="rId1" Type="http://schemas.openxmlformats.org/officeDocument/2006/relationships/slideLayout" Target="../slideLayouts/slideLayout7.xml"/><Relationship Id="rId6" Type="http://schemas.microsoft.com/office/2007/relationships/diagramDrawing" Target="../diagrams/drawing9.xml"/><Relationship Id="rId11" Type="http://schemas.microsoft.com/office/2007/relationships/diagramDrawing" Target="../diagrams/drawing10.xml"/><Relationship Id="rId5" Type="http://schemas.openxmlformats.org/officeDocument/2006/relationships/diagramColors" Target="../diagrams/colors9.xml"/><Relationship Id="rId10" Type="http://schemas.openxmlformats.org/officeDocument/2006/relationships/diagramColors" Target="../diagrams/colors10.xml"/><Relationship Id="rId4" Type="http://schemas.openxmlformats.org/officeDocument/2006/relationships/diagramQuickStyle" Target="../diagrams/quickStyle9.xml"/><Relationship Id="rId9" Type="http://schemas.openxmlformats.org/officeDocument/2006/relationships/diagramQuickStyle" Target="../diagrams/quickStyle1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65" name="pasted-image.pdf"/>
          <p:cNvPicPr>
            <a:picLocks noChangeAspect="1"/>
          </p:cNvPicPr>
          <p:nvPr/>
        </p:nvPicPr>
        <p:blipFill>
          <a:blip r:embed="rId2">
            <a:extLst/>
          </a:blip>
          <a:stretch>
            <a:fillRect/>
          </a:stretch>
        </p:blipFill>
        <p:spPr>
          <a:xfrm>
            <a:off x="0" y="0"/>
            <a:ext cx="18288000" cy="13716000"/>
          </a:xfrm>
          <a:prstGeom prst="rect">
            <a:avLst/>
          </a:prstGeom>
          <a:ln w="12700">
            <a:miter lim="400000"/>
          </a:ln>
        </p:spPr>
      </p:pic>
      <p:pic>
        <p:nvPicPr>
          <p:cNvPr id="167" name="inet-logo.png"/>
          <p:cNvPicPr>
            <a:picLocks noChangeAspect="1"/>
          </p:cNvPicPr>
          <p:nvPr/>
        </p:nvPicPr>
        <p:blipFill>
          <a:blip r:embed="rId3">
            <a:extLst/>
          </a:blip>
          <a:stretch>
            <a:fillRect/>
          </a:stretch>
        </p:blipFill>
        <p:spPr>
          <a:xfrm>
            <a:off x="7886700" y="433356"/>
            <a:ext cx="4566391" cy="653168"/>
          </a:xfrm>
          <a:prstGeom prst="rect">
            <a:avLst/>
          </a:prstGeom>
          <a:ln w="12700">
            <a:miter lim="400000"/>
          </a:ln>
        </p:spPr>
      </p:pic>
      <p:pic>
        <p:nvPicPr>
          <p:cNvPr id="168" name="ministerio-eyd-logo.png"/>
          <p:cNvPicPr>
            <a:picLocks noChangeAspect="1"/>
          </p:cNvPicPr>
          <p:nvPr/>
        </p:nvPicPr>
        <p:blipFill>
          <a:blip r:embed="rId4">
            <a:extLst/>
          </a:blip>
          <a:stretch>
            <a:fillRect/>
          </a:stretch>
        </p:blipFill>
        <p:spPr>
          <a:xfrm>
            <a:off x="18786475" y="323850"/>
            <a:ext cx="4566391" cy="872181"/>
          </a:xfrm>
          <a:prstGeom prst="rect">
            <a:avLst/>
          </a:prstGeom>
          <a:ln w="12700">
            <a:miter lim="400000"/>
          </a:ln>
        </p:spPr>
      </p:pic>
      <p:sp>
        <p:nvSpPr>
          <p:cNvPr id="2" name="Marcador de número de diapositiva 1"/>
          <p:cNvSpPr>
            <a:spLocks noGrp="1"/>
          </p:cNvSpPr>
          <p:nvPr>
            <p:ph type="sldNum" sz="quarter" idx="2"/>
          </p:nvPr>
        </p:nvSpPr>
        <p:spPr/>
        <p:txBody>
          <a:bodyPr/>
          <a:lstStyle/>
          <a:p>
            <a:fld id="{86CB4B4D-7CA3-9044-876B-883B54F8677D}" type="slidenum">
              <a:rPr lang="es-AR" smtClean="0"/>
              <a:t>1</a:t>
            </a:fld>
            <a:endParaRPr lang="es-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Clasificación de Bases de Datos</a:t>
            </a:r>
          </a:p>
        </p:txBody>
      </p:sp>
      <p:sp>
        <p:nvSpPr>
          <p:cNvPr id="7" name="Rectángulo 6"/>
          <p:cNvSpPr/>
          <p:nvPr/>
        </p:nvSpPr>
        <p:spPr>
          <a:xfrm>
            <a:off x="1358087" y="3303947"/>
            <a:ext cx="22848113" cy="6324808"/>
          </a:xfrm>
          <a:prstGeom prst="rect">
            <a:avLst/>
          </a:prstGeom>
        </p:spPr>
        <p:txBody>
          <a:bodyPr wrap="square">
            <a:spAutoFit/>
          </a:bodyPr>
          <a:lstStyle/>
          <a:p>
            <a:pPr marL="685800" indent="-685800" algn="l">
              <a:lnSpc>
                <a:spcPct val="250000"/>
              </a:lnSpc>
              <a:buFont typeface="Symbol" panose="05050102010706020507" pitchFamily="18" charset="2"/>
              <a:buChar char="·"/>
            </a:pPr>
            <a:r>
              <a:rPr lang="es-AR" sz="5400" dirty="0">
                <a:latin typeface="Calibri" panose="020F0502020204030204" pitchFamily="34" charset="0"/>
              </a:rPr>
              <a:t>Orientado a Documentos </a:t>
            </a:r>
          </a:p>
          <a:p>
            <a:pPr marL="685800" indent="-685800" algn="l">
              <a:lnSpc>
                <a:spcPct val="250000"/>
              </a:lnSpc>
              <a:buFont typeface="Symbol" panose="05050102010706020507" pitchFamily="18" charset="2"/>
              <a:buChar char="·"/>
            </a:pPr>
            <a:endParaRPr lang="es-AR" sz="5400" dirty="0">
              <a:latin typeface="Calibri" panose="020F0502020204030204" pitchFamily="34" charset="0"/>
            </a:endParaRPr>
          </a:p>
          <a:p>
            <a:pPr marL="685800" indent="-685800" algn="l">
              <a:lnSpc>
                <a:spcPct val="250000"/>
              </a:lnSpc>
              <a:buFont typeface="Symbol" panose="05050102010706020507" pitchFamily="18" charset="2"/>
              <a:buChar char="·"/>
            </a:pPr>
            <a:r>
              <a:rPr lang="es-AR" sz="5400" dirty="0">
                <a:latin typeface="Calibri" panose="020F0502020204030204" pitchFamily="34" charset="0"/>
              </a:rPr>
              <a:t>Multidimensional</a:t>
            </a:r>
            <a:endParaRPr lang="es-AR" sz="5400" dirty="0"/>
          </a:p>
        </p:txBody>
      </p:sp>
      <p:pic>
        <p:nvPicPr>
          <p:cNvPr id="3" name="Imagen 2"/>
          <p:cNvPicPr>
            <a:picLocks noChangeAspect="1"/>
          </p:cNvPicPr>
          <p:nvPr/>
        </p:nvPicPr>
        <p:blipFill>
          <a:blip r:embed="rId2"/>
          <a:stretch>
            <a:fillRect/>
          </a:stretch>
        </p:blipFill>
        <p:spPr>
          <a:xfrm>
            <a:off x="11125200" y="8190293"/>
            <a:ext cx="9258535" cy="5111125"/>
          </a:xfrm>
          <a:prstGeom prst="rect">
            <a:avLst/>
          </a:prstGeom>
        </p:spPr>
      </p:pic>
      <p:pic>
        <p:nvPicPr>
          <p:cNvPr id="8" name="Imagen 7"/>
          <p:cNvPicPr/>
          <p:nvPr/>
        </p:nvPicPr>
        <p:blipFill rotWithShape="1">
          <a:blip r:embed="rId3"/>
          <a:srcRect t="21416"/>
          <a:stretch/>
        </p:blipFill>
        <p:spPr bwMode="auto">
          <a:xfrm>
            <a:off x="11150600" y="3086100"/>
            <a:ext cx="9499600" cy="4465164"/>
          </a:xfrm>
          <a:prstGeom prst="rect">
            <a:avLst/>
          </a:prstGeom>
          <a:ln>
            <a:noFill/>
          </a:ln>
          <a:extLst>
            <a:ext uri="{53640926-AAD7-44D8-BBD7-CCE9431645EC}">
              <a14:shadowObscured xmlns:a14="http://schemas.microsoft.com/office/drawing/2010/main"/>
            </a:ext>
          </a:extLst>
        </p:spPr>
      </p:pic>
      <p:sp>
        <p:nvSpPr>
          <p:cNvPr id="2" name="Marcador de número de diapositiva 1"/>
          <p:cNvSpPr>
            <a:spLocks noGrp="1"/>
          </p:cNvSpPr>
          <p:nvPr>
            <p:ph type="sldNum" sz="quarter" idx="2"/>
          </p:nvPr>
        </p:nvSpPr>
        <p:spPr/>
        <p:txBody>
          <a:bodyPr/>
          <a:lstStyle/>
          <a:p>
            <a:fld id="{86CB4B4D-7CA3-9044-876B-883B54F8677D}" type="slidenum">
              <a:rPr lang="es-AR" smtClean="0"/>
              <a:t>10</a:t>
            </a:fld>
            <a:endParaRPr lang="es-AR"/>
          </a:p>
        </p:txBody>
      </p:sp>
    </p:spTree>
    <p:extLst>
      <p:ext uri="{BB962C8B-B14F-4D97-AF65-F5344CB8AC3E}">
        <p14:creationId xmlns:p14="http://schemas.microsoft.com/office/powerpoint/2010/main" val="41697358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7" name="Rectángulo 6"/>
          <p:cNvSpPr/>
          <p:nvPr/>
        </p:nvSpPr>
        <p:spPr>
          <a:xfrm>
            <a:off x="1358087" y="3303947"/>
            <a:ext cx="16085575" cy="1827873"/>
          </a:xfrm>
          <a:prstGeom prst="rect">
            <a:avLst/>
          </a:prstGeom>
        </p:spPr>
        <p:txBody>
          <a:bodyPr wrap="square">
            <a:spAutoFit/>
          </a:bodyPr>
          <a:lstStyle/>
          <a:p>
            <a:pPr marL="685800" indent="-685800" algn="l">
              <a:lnSpc>
                <a:spcPct val="250000"/>
              </a:lnSpc>
              <a:buFont typeface="Symbol" panose="05050102010706020507" pitchFamily="18" charset="2"/>
              <a:buChar char="·"/>
            </a:pPr>
            <a:r>
              <a:rPr lang="es-AR" sz="5400" dirty="0">
                <a:latin typeface="Calibri" panose="020F0502020204030204" pitchFamily="34" charset="0"/>
              </a:rPr>
              <a:t>Caso de Estudio</a:t>
            </a:r>
            <a:endParaRPr lang="es-AR" sz="5400" dirty="0"/>
          </a:p>
        </p:txBody>
      </p:sp>
      <p:sp>
        <p:nvSpPr>
          <p:cNvPr id="2" name="CuadroTexto 1"/>
          <p:cNvSpPr txBox="1"/>
          <p:nvPr/>
        </p:nvSpPr>
        <p:spPr>
          <a:xfrm>
            <a:off x="1579417" y="5410049"/>
            <a:ext cx="14768948" cy="14984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sz="4400" dirty="0"/>
              <a:t>“</a:t>
            </a:r>
            <a:r>
              <a:rPr lang="es-AR" sz="4400" b="1" dirty="0"/>
              <a:t>Sistema de Gestión de Ventas y Reservas de Entradas para un Complejo de Cines”</a:t>
            </a:r>
            <a:endParaRPr lang="es-AR" sz="4400" dirty="0"/>
          </a:p>
        </p:txBody>
      </p:sp>
      <p:sp>
        <p:nvSpPr>
          <p:cNvPr id="3" name="CuadroTexto 2"/>
          <p:cNvSpPr txBox="1"/>
          <p:nvPr/>
        </p:nvSpPr>
        <p:spPr>
          <a:xfrm>
            <a:off x="3151259" y="6961901"/>
            <a:ext cx="15388109" cy="6299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514350" indent="-514350" algn="just">
              <a:buFont typeface="+mj-lt"/>
              <a:buAutoNum type="arabicPeriod"/>
            </a:pPr>
            <a:r>
              <a:rPr lang="es-AR" sz="4000" dirty="0"/>
              <a:t>Un complejo de cines está integrado por varios </a:t>
            </a:r>
            <a:r>
              <a:rPr lang="es-AR" sz="4000" b="1" dirty="0"/>
              <a:t>cines.</a:t>
            </a:r>
          </a:p>
          <a:p>
            <a:pPr marL="514350" indent="-514350" algn="just">
              <a:buFont typeface="+mj-lt"/>
              <a:buAutoNum type="arabicPeriod"/>
            </a:pPr>
            <a:r>
              <a:rPr lang="es-AR" sz="4000" dirty="0"/>
              <a:t>Cada cine cuenta con una cantidad de </a:t>
            </a:r>
            <a:r>
              <a:rPr lang="es-AR" sz="4000" b="1" dirty="0"/>
              <a:t>salas</a:t>
            </a:r>
            <a:endParaRPr lang="es-AR" sz="4000" dirty="0"/>
          </a:p>
          <a:p>
            <a:pPr marL="514350" indent="-514350" algn="just">
              <a:buFont typeface="+mj-lt"/>
              <a:buAutoNum type="arabicPeriod"/>
            </a:pPr>
            <a:r>
              <a:rPr lang="es-AR" sz="4000" dirty="0"/>
              <a:t>La </a:t>
            </a:r>
            <a:r>
              <a:rPr lang="es-AR" sz="4000" b="1" dirty="0"/>
              <a:t>programación</a:t>
            </a:r>
            <a:r>
              <a:rPr lang="es-AR" sz="4000" dirty="0"/>
              <a:t> de las </a:t>
            </a:r>
            <a:r>
              <a:rPr lang="es-AR" sz="4000" b="1" dirty="0"/>
              <a:t>funciones </a:t>
            </a:r>
            <a:r>
              <a:rPr lang="es-AR" sz="4000" dirty="0"/>
              <a:t>de las</a:t>
            </a:r>
            <a:r>
              <a:rPr lang="es-AR" sz="4000" b="1" dirty="0"/>
              <a:t> películas </a:t>
            </a:r>
            <a:r>
              <a:rPr lang="es-AR" sz="4000" dirty="0"/>
              <a:t>de las</a:t>
            </a:r>
            <a:r>
              <a:rPr lang="es-AR" sz="4000" b="1" dirty="0"/>
              <a:t> salas</a:t>
            </a:r>
            <a:r>
              <a:rPr lang="es-AR" sz="4000" dirty="0"/>
              <a:t> se renueva en forma semanal.</a:t>
            </a:r>
          </a:p>
          <a:p>
            <a:pPr marL="514350" indent="-514350" algn="just">
              <a:buFont typeface="+mj-lt"/>
              <a:buAutoNum type="arabicPeriod"/>
            </a:pPr>
            <a:r>
              <a:rPr lang="es-AR" sz="4000" dirty="0"/>
              <a:t>No todas las salas tienen la misma capacidad.</a:t>
            </a:r>
          </a:p>
          <a:p>
            <a:pPr marL="514350" indent="-514350" algn="just">
              <a:buFont typeface="+mj-lt"/>
              <a:buAutoNum type="arabicPeriod"/>
            </a:pPr>
            <a:r>
              <a:rPr lang="es-AR" sz="4000" dirty="0"/>
              <a:t>La </a:t>
            </a:r>
            <a:r>
              <a:rPr lang="es-AR" sz="4000" b="1" dirty="0"/>
              <a:t>programación </a:t>
            </a:r>
            <a:r>
              <a:rPr lang="es-AR" sz="4000" dirty="0"/>
              <a:t>es la que determina qué </a:t>
            </a:r>
            <a:r>
              <a:rPr lang="es-AR" sz="4000" b="1" dirty="0"/>
              <a:t>películas </a:t>
            </a:r>
            <a:r>
              <a:rPr lang="es-AR" sz="4000" dirty="0"/>
              <a:t>van a proyectarse y los </a:t>
            </a:r>
            <a:r>
              <a:rPr lang="es-AR" sz="4000" b="1" dirty="0"/>
              <a:t>horarios </a:t>
            </a:r>
            <a:r>
              <a:rPr lang="es-AR" sz="4000" dirty="0"/>
              <a:t>para cada función de cada una de las salas, para todos los cines.</a:t>
            </a:r>
          </a:p>
          <a:p>
            <a:pPr marL="514350" indent="-514350" algn="just">
              <a:buFont typeface="+mj-lt"/>
              <a:buAutoNum type="arabicPeriod"/>
            </a:pPr>
            <a:r>
              <a:rPr lang="es-AR" sz="4000" dirty="0"/>
              <a:t>Una entrada es válida únicamente para la fecha, hora y función indicadas en la misma.</a:t>
            </a:r>
            <a:endParaRPr kumimoji="0" lang="es-AR" sz="4000" b="0" i="0" u="none" strike="noStrike" cap="none" spc="0" normalizeH="0" baseline="0" dirty="0">
              <a:ln>
                <a:noFill/>
              </a:ln>
              <a:solidFill>
                <a:srgbClr val="535353"/>
              </a:solidFill>
              <a:effectLst/>
              <a:uFillTx/>
              <a:sym typeface="Gill Sans Light"/>
            </a:endParaRPr>
          </a:p>
        </p:txBody>
      </p:sp>
      <p:pic>
        <p:nvPicPr>
          <p:cNvPr id="1026" name="Picture 2" descr="CLAQUETA CINE ICONO VECTOR"/>
          <p:cNvPicPr>
            <a:picLocks noChangeAspect="1" noChangeArrowheads="1"/>
          </p:cNvPicPr>
          <p:nvPr/>
        </p:nvPicPr>
        <p:blipFill rotWithShape="1">
          <a:blip r:embed="rId2">
            <a:clrChange>
              <a:clrFrom>
                <a:srgbClr val="E6E6E6"/>
              </a:clrFrom>
              <a:clrTo>
                <a:srgbClr val="E6E6E6">
                  <a:alpha val="0"/>
                </a:srgbClr>
              </a:clrTo>
            </a:clrChange>
            <a:extLst>
              <a:ext uri="{28A0092B-C50C-407E-A947-70E740481C1C}">
                <a14:useLocalDpi xmlns:a14="http://schemas.microsoft.com/office/drawing/2010/main" val="0"/>
              </a:ext>
            </a:extLst>
          </a:blip>
          <a:srcRect t="3934"/>
          <a:stretch/>
        </p:blipFill>
        <p:spPr bwMode="auto">
          <a:xfrm>
            <a:off x="18539368" y="3176248"/>
            <a:ext cx="5275907" cy="5068342"/>
          </a:xfrm>
          <a:prstGeom prst="rect">
            <a:avLst/>
          </a:prstGeom>
          <a:noFill/>
          <a:extLst>
            <a:ext uri="{909E8E84-426E-40DD-AFC4-6F175D3DCCD1}">
              <a14:hiddenFill xmlns:a14="http://schemas.microsoft.com/office/drawing/2010/main">
                <a:solidFill>
                  <a:srgbClr val="FFFFFF"/>
                </a:solidFill>
              </a14:hiddenFill>
            </a:ext>
          </a:extLst>
        </p:spPr>
      </p:pic>
      <p:sp>
        <p:nvSpPr>
          <p:cNvPr id="5" name="Marcador de número de diapositiva 4"/>
          <p:cNvSpPr>
            <a:spLocks noGrp="1"/>
          </p:cNvSpPr>
          <p:nvPr>
            <p:ph type="sldNum" sz="quarter" idx="2"/>
          </p:nvPr>
        </p:nvSpPr>
        <p:spPr/>
        <p:txBody>
          <a:bodyPr/>
          <a:lstStyle/>
          <a:p>
            <a:fld id="{86CB4B4D-7CA3-9044-876B-883B54F8677D}" type="slidenum">
              <a:rPr lang="es-AR" smtClean="0"/>
              <a:t>11</a:t>
            </a:fld>
            <a:endParaRPr lang="es-AR"/>
          </a:p>
        </p:txBody>
      </p:sp>
    </p:spTree>
    <p:extLst>
      <p:ext uri="{BB962C8B-B14F-4D97-AF65-F5344CB8AC3E}">
        <p14:creationId xmlns:p14="http://schemas.microsoft.com/office/powerpoint/2010/main" val="374413692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2" name="CuadroTexto 1"/>
          <p:cNvSpPr txBox="1"/>
          <p:nvPr/>
        </p:nvSpPr>
        <p:spPr>
          <a:xfrm>
            <a:off x="5214183" y="2745474"/>
            <a:ext cx="18611229" cy="52687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571500" indent="-571500" algn="l">
              <a:lnSpc>
                <a:spcPct val="150000"/>
              </a:lnSpc>
              <a:buFont typeface="Wingdings" panose="05000000000000000000" pitchFamily="2" charset="2"/>
              <a:buChar char="ü"/>
            </a:pPr>
            <a:r>
              <a:rPr lang="es-AR" sz="4000" dirty="0"/>
              <a:t>Es el </a:t>
            </a:r>
            <a:r>
              <a:rPr lang="es-AR" sz="5400" dirty="0"/>
              <a:t>elemento básico </a:t>
            </a:r>
            <a:r>
              <a:rPr lang="es-AR" sz="4000" dirty="0"/>
              <a:t>representado por el modelo entidad relación. </a:t>
            </a:r>
          </a:p>
          <a:p>
            <a:pPr marL="571500" indent="-571500" algn="l">
              <a:lnSpc>
                <a:spcPct val="150000"/>
              </a:lnSpc>
              <a:buFont typeface="Wingdings" panose="05000000000000000000" pitchFamily="2" charset="2"/>
              <a:buChar char="ü"/>
            </a:pPr>
            <a:r>
              <a:rPr lang="es-AR" sz="4000" dirty="0"/>
              <a:t>Representa una </a:t>
            </a:r>
            <a:r>
              <a:rPr lang="es-AR" sz="5400" dirty="0"/>
              <a:t>cosa del mundo real </a:t>
            </a:r>
          </a:p>
          <a:p>
            <a:pPr marL="571500" indent="-571500" algn="l">
              <a:lnSpc>
                <a:spcPct val="150000"/>
              </a:lnSpc>
              <a:buFont typeface="Wingdings" panose="05000000000000000000" pitchFamily="2" charset="2"/>
              <a:buChar char="ü"/>
            </a:pPr>
            <a:r>
              <a:rPr lang="es-AR" sz="4000" dirty="0"/>
              <a:t>Puede tener </a:t>
            </a:r>
            <a:r>
              <a:rPr lang="es-AR" sz="5400" dirty="0"/>
              <a:t>existencia física </a:t>
            </a:r>
            <a:r>
              <a:rPr lang="es-AR" sz="4400" dirty="0"/>
              <a:t>o </a:t>
            </a:r>
            <a:r>
              <a:rPr lang="es-AR" sz="5400" dirty="0"/>
              <a:t>existencia conceptual.</a:t>
            </a:r>
          </a:p>
          <a:p>
            <a:pPr marL="571500" indent="-571500" algn="l">
              <a:lnSpc>
                <a:spcPct val="150000"/>
              </a:lnSpc>
              <a:buFont typeface="Wingdings" panose="05000000000000000000" pitchFamily="2" charset="2"/>
              <a:buChar char="ü"/>
            </a:pPr>
            <a:r>
              <a:rPr lang="es-AR" sz="4000" dirty="0"/>
              <a:t>Cada ejemplo de la entidad se denomina </a:t>
            </a:r>
            <a:r>
              <a:rPr lang="es-AR" sz="5400" dirty="0"/>
              <a:t>instancia</a:t>
            </a:r>
            <a:r>
              <a:rPr lang="es-AR" sz="6000" dirty="0"/>
              <a:t>.</a:t>
            </a:r>
            <a:endParaRPr lang="es-AR" sz="5400" dirty="0"/>
          </a:p>
        </p:txBody>
      </p:sp>
      <p:sp>
        <p:nvSpPr>
          <p:cNvPr id="8" name="Flecha: pentágono 7"/>
          <p:cNvSpPr/>
          <p:nvPr/>
        </p:nvSpPr>
        <p:spPr>
          <a:xfrm>
            <a:off x="-1" y="3900950"/>
            <a:ext cx="4601497" cy="1498486"/>
          </a:xfrm>
          <a:prstGeom prst="homePlate">
            <a:avLst/>
          </a:prstGeom>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ENTIDAD</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6" name="CuadroTexto 5"/>
          <p:cNvSpPr txBox="1"/>
          <p:nvPr/>
        </p:nvSpPr>
        <p:spPr>
          <a:xfrm>
            <a:off x="5214182" y="7772696"/>
            <a:ext cx="17373600" cy="46070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571500" lvl="2" indent="-571500" algn="l">
              <a:lnSpc>
                <a:spcPct val="150000"/>
              </a:lnSpc>
              <a:buFont typeface="Wingdings" panose="05000000000000000000" pitchFamily="2" charset="2"/>
              <a:buChar char="ü"/>
            </a:pPr>
            <a:r>
              <a:rPr lang="es-AR" sz="4000" i="1" dirty="0"/>
              <a:t>Cosas tangibles: Artículo, Repuesto, Rodado.</a:t>
            </a:r>
          </a:p>
          <a:p>
            <a:pPr marL="571500" indent="-571500" algn="l">
              <a:lnSpc>
                <a:spcPct val="150000"/>
              </a:lnSpc>
              <a:buFont typeface="Wingdings" panose="05000000000000000000" pitchFamily="2" charset="2"/>
              <a:buChar char="ü"/>
            </a:pPr>
            <a:r>
              <a:rPr lang="es-AR" sz="4000" i="1" dirty="0"/>
              <a:t>Roles desempeñados por personas u organizaciones: Cliente, Proveedor.</a:t>
            </a:r>
          </a:p>
          <a:p>
            <a:pPr marL="571500" indent="-571500" algn="l">
              <a:lnSpc>
                <a:spcPct val="150000"/>
              </a:lnSpc>
              <a:buFont typeface="Wingdings" panose="05000000000000000000" pitchFamily="2" charset="2"/>
              <a:buChar char="ü"/>
            </a:pPr>
            <a:r>
              <a:rPr lang="es-AR" sz="4000" i="1" dirty="0"/>
              <a:t>Incidentes: Siniestros, Anulación de Venta</a:t>
            </a:r>
          </a:p>
          <a:p>
            <a:pPr marL="571500" indent="-571500" algn="l">
              <a:lnSpc>
                <a:spcPct val="150000"/>
              </a:lnSpc>
              <a:buFont typeface="Wingdings" panose="05000000000000000000" pitchFamily="2" charset="2"/>
              <a:buChar char="ü"/>
            </a:pPr>
            <a:r>
              <a:rPr lang="es-AR" sz="4000" i="1" dirty="0"/>
              <a:t>Interacciones: Representan alguna transacción: Compra, Pedido, Venta</a:t>
            </a:r>
          </a:p>
          <a:p>
            <a:pPr marL="0" marR="0" indent="0" algn="ctr" defTabSz="821531" rtl="0" fontAlgn="auto" latinLnBrk="0" hangingPunct="0">
              <a:lnSpc>
                <a:spcPct val="100000"/>
              </a:lnSpc>
              <a:spcBef>
                <a:spcPts val="0"/>
              </a:spcBef>
              <a:spcAft>
                <a:spcPts val="0"/>
              </a:spcAft>
              <a:buClrTx/>
              <a:buSzTx/>
              <a:buFontTx/>
              <a:buNone/>
              <a:tabLst/>
            </a:pPr>
            <a:endParaRPr kumimoji="0" lang="es-AR" sz="5000" b="0" i="1" u="none" strike="noStrike" cap="none" spc="0" normalizeH="0" baseline="0" dirty="0">
              <a:ln>
                <a:noFill/>
              </a:ln>
              <a:solidFill>
                <a:srgbClr val="535353"/>
              </a:solidFill>
              <a:effectLst/>
              <a:uFillTx/>
              <a:sym typeface="Gill Sans Light"/>
            </a:endParaRPr>
          </a:p>
        </p:txBody>
      </p:sp>
      <p:sp>
        <p:nvSpPr>
          <p:cNvPr id="9" name="Flecha: pentágono 8"/>
          <p:cNvSpPr/>
          <p:nvPr/>
        </p:nvSpPr>
        <p:spPr>
          <a:xfrm>
            <a:off x="0" y="8577724"/>
            <a:ext cx="4601497" cy="1498486"/>
          </a:xfrm>
          <a:prstGeom prst="homePlate">
            <a:avLst/>
          </a:prstGeom>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Ejemplos</a:t>
            </a: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de ENTIDAD</a:t>
            </a:r>
            <a:endParaRPr kumimoji="0" lang="es-AR" sz="4400" b="0" i="0" u="none" strike="noStrike" cap="none" spc="0" normalizeH="0" baseline="0" dirty="0">
              <a:ln>
                <a:noFill/>
              </a:ln>
              <a:solidFill>
                <a:srgbClr val="FFFFFF"/>
              </a:solidFill>
              <a:effectLst/>
              <a:uFillTx/>
              <a:sym typeface="Gill Sans Light"/>
            </a:endParaRPr>
          </a:p>
        </p:txBody>
      </p:sp>
      <p:sp>
        <p:nvSpPr>
          <p:cNvPr id="10" name="Flecha: pentágono 9"/>
          <p:cNvSpPr/>
          <p:nvPr/>
        </p:nvSpPr>
        <p:spPr>
          <a:xfrm flipH="1">
            <a:off x="383458" y="11538149"/>
            <a:ext cx="24000542" cy="1683152"/>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solidFill>
                  <a:srgbClr val="FFFFFF"/>
                </a:solidFill>
              </a:rPr>
              <a:t>RESPONDER</a:t>
            </a:r>
          </a:p>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FFFFFF"/>
                </a:solidFill>
                <a:effectLst/>
                <a:uFillTx/>
                <a:latin typeface="+mn-lt"/>
                <a:ea typeface="+mn-ea"/>
                <a:cs typeface="+mn-cs"/>
                <a:sym typeface="Gill Sans Light"/>
              </a:rPr>
              <a:t>¿Cuáles</a:t>
            </a:r>
            <a:r>
              <a:rPr kumimoji="0" lang="es-AR" sz="5000" b="0" i="0" u="none" strike="noStrike" cap="none" spc="0" normalizeH="0" dirty="0">
                <a:ln>
                  <a:noFill/>
                </a:ln>
                <a:solidFill>
                  <a:srgbClr val="FFFFFF"/>
                </a:solidFill>
                <a:effectLst/>
                <a:uFillTx/>
                <a:latin typeface="+mn-lt"/>
                <a:ea typeface="+mn-ea"/>
                <a:cs typeface="+mn-cs"/>
                <a:sym typeface="Gill Sans Light"/>
              </a:rPr>
              <a:t> son las entidades del caso de estudio</a:t>
            </a:r>
            <a:r>
              <a:rPr kumimoji="0" lang="es-AR" sz="5000" b="0" i="0" u="none" strike="noStrike" cap="none" spc="0" normalizeH="0" baseline="0" dirty="0">
                <a:ln>
                  <a:noFill/>
                </a:ln>
                <a:solidFill>
                  <a:srgbClr val="FFFFFF"/>
                </a:solidFill>
                <a:effectLst/>
                <a:uFillTx/>
                <a:latin typeface="+mn-lt"/>
                <a:ea typeface="+mn-ea"/>
                <a:cs typeface="+mn-cs"/>
                <a:sym typeface="Gill Sans Light"/>
              </a:rPr>
              <a:t>?</a:t>
            </a:r>
          </a:p>
        </p:txBody>
      </p:sp>
      <p:sp>
        <p:nvSpPr>
          <p:cNvPr id="3" name="Marcador de número de diapositiva 2"/>
          <p:cNvSpPr>
            <a:spLocks noGrp="1"/>
          </p:cNvSpPr>
          <p:nvPr>
            <p:ph type="sldNum" sz="quarter" idx="2"/>
          </p:nvPr>
        </p:nvSpPr>
        <p:spPr/>
        <p:txBody>
          <a:bodyPr/>
          <a:lstStyle/>
          <a:p>
            <a:fld id="{86CB4B4D-7CA3-9044-876B-883B54F8677D}" type="slidenum">
              <a:rPr lang="es-AR" smtClean="0"/>
              <a:t>12</a:t>
            </a:fld>
            <a:endParaRPr lang="es-AR"/>
          </a:p>
        </p:txBody>
      </p:sp>
    </p:spTree>
    <p:extLst>
      <p:ext uri="{BB962C8B-B14F-4D97-AF65-F5344CB8AC3E}">
        <p14:creationId xmlns:p14="http://schemas.microsoft.com/office/powerpoint/2010/main" val="401267498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2" name="CuadroTexto 1"/>
          <p:cNvSpPr txBox="1"/>
          <p:nvPr/>
        </p:nvSpPr>
        <p:spPr>
          <a:xfrm>
            <a:off x="4833937" y="2819350"/>
            <a:ext cx="18997881" cy="3222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indent="-685800" algn="l">
              <a:buFont typeface="Arial" panose="020B0604020202020204" pitchFamily="34" charset="0"/>
              <a:buChar char="•"/>
            </a:pPr>
            <a:r>
              <a:rPr lang="es-AR" sz="4000" dirty="0"/>
              <a:t>Una entidad tiene atributos.</a:t>
            </a:r>
          </a:p>
          <a:p>
            <a:pPr marL="685800" indent="-685800" algn="l">
              <a:buFont typeface="Arial" panose="020B0604020202020204" pitchFamily="34" charset="0"/>
              <a:buChar char="•"/>
            </a:pPr>
            <a:r>
              <a:rPr lang="es-AR" sz="4000" dirty="0"/>
              <a:t>Un atributo es una abstracción que identifica características, propiedades de una entidad. </a:t>
            </a:r>
          </a:p>
          <a:p>
            <a:pPr marL="685800" indent="-685800" algn="l">
              <a:buFont typeface="Arial" panose="020B0604020202020204" pitchFamily="34" charset="0"/>
              <a:buChar char="•"/>
            </a:pPr>
            <a:r>
              <a:rPr lang="es-AR" sz="4000" dirty="0"/>
              <a:t>Los atributos deben ser: </a:t>
            </a:r>
            <a:r>
              <a:rPr lang="es-AR" sz="4000" b="1" dirty="0"/>
              <a:t>completos, plenamente elaborados, mutuamente independientes</a:t>
            </a:r>
            <a:endParaRPr lang="es-AR" sz="4000" dirty="0"/>
          </a:p>
        </p:txBody>
      </p:sp>
      <p:sp>
        <p:nvSpPr>
          <p:cNvPr id="8" name="Flecha: pentágono 7"/>
          <p:cNvSpPr/>
          <p:nvPr/>
        </p:nvSpPr>
        <p:spPr>
          <a:xfrm>
            <a:off x="-1" y="3900950"/>
            <a:ext cx="4601497" cy="1498486"/>
          </a:xfrm>
          <a:prstGeom prst="homePlate">
            <a:avLst/>
          </a:prstGeom>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ATRIBUTOS</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9" name="Flecha: pentágono 8"/>
          <p:cNvSpPr/>
          <p:nvPr/>
        </p:nvSpPr>
        <p:spPr>
          <a:xfrm flipH="1">
            <a:off x="383458" y="11538149"/>
            <a:ext cx="24000542" cy="1683152"/>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solidFill>
                  <a:srgbClr val="FFFFFF"/>
                </a:solidFill>
              </a:rPr>
              <a:t>RESPONDER</a:t>
            </a:r>
          </a:p>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FFFFFF"/>
                </a:solidFill>
                <a:effectLst/>
                <a:uFillTx/>
                <a:latin typeface="+mn-lt"/>
                <a:ea typeface="+mn-ea"/>
                <a:cs typeface="+mn-cs"/>
                <a:sym typeface="Gill Sans Light"/>
              </a:rPr>
              <a:t>¿Cuáles</a:t>
            </a:r>
            <a:r>
              <a:rPr kumimoji="0" lang="es-AR" sz="5000" b="0" i="0" u="none" strike="noStrike" cap="none" spc="0" normalizeH="0" dirty="0">
                <a:ln>
                  <a:noFill/>
                </a:ln>
                <a:solidFill>
                  <a:srgbClr val="FFFFFF"/>
                </a:solidFill>
                <a:effectLst/>
                <a:uFillTx/>
                <a:latin typeface="+mn-lt"/>
                <a:ea typeface="+mn-ea"/>
                <a:cs typeface="+mn-cs"/>
                <a:sym typeface="Gill Sans Light"/>
              </a:rPr>
              <a:t> son </a:t>
            </a:r>
            <a:r>
              <a:rPr lang="es-AR" dirty="0">
                <a:solidFill>
                  <a:srgbClr val="FFFFFF"/>
                </a:solidFill>
              </a:rPr>
              <a:t>los atributos de las entidades identificadas</a:t>
            </a:r>
            <a:r>
              <a:rPr kumimoji="0" lang="es-AR" sz="5000" b="0" i="0" u="none" strike="noStrike" cap="none" spc="0" normalizeH="0" baseline="0" dirty="0">
                <a:ln>
                  <a:noFill/>
                </a:ln>
                <a:solidFill>
                  <a:srgbClr val="FFFFFF"/>
                </a:solidFill>
                <a:effectLst/>
                <a:uFillTx/>
                <a:latin typeface="+mn-lt"/>
                <a:ea typeface="+mn-ea"/>
                <a:cs typeface="+mn-cs"/>
                <a:sym typeface="Gill Sans Light"/>
              </a:rPr>
              <a:t>?</a:t>
            </a:r>
          </a:p>
        </p:txBody>
      </p:sp>
      <p:sp>
        <p:nvSpPr>
          <p:cNvPr id="6" name="CuadroTexto 5"/>
          <p:cNvSpPr txBox="1"/>
          <p:nvPr/>
        </p:nvSpPr>
        <p:spPr>
          <a:xfrm>
            <a:off x="14464351" y="6485408"/>
            <a:ext cx="8524569" cy="36529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sz="4800" dirty="0">
                <a:latin typeface="Calibri" panose="020F0502020204030204" pitchFamily="34" charset="0"/>
              </a:rPr>
              <a:t>Ejemplo </a:t>
            </a:r>
            <a:r>
              <a:rPr lang="es-AR" sz="4400" dirty="0">
                <a:latin typeface="Calibri" panose="020F0502020204030204" pitchFamily="34" charset="0"/>
              </a:rPr>
              <a:t>Entidad: Aula</a:t>
            </a:r>
          </a:p>
          <a:p>
            <a:pPr algn="l"/>
            <a:r>
              <a:rPr lang="es-AR" sz="4400" dirty="0">
                <a:latin typeface="Calibri" panose="020F0502020204030204" pitchFamily="34" charset="0"/>
              </a:rPr>
              <a:t>Atributos: </a:t>
            </a:r>
          </a:p>
          <a:p>
            <a:pPr algn="l"/>
            <a:r>
              <a:rPr lang="es-AR" sz="4400" dirty="0">
                <a:latin typeface="Calibri" panose="020F0502020204030204" pitchFamily="34" charset="0"/>
              </a:rPr>
              <a:t>numero: 1, piso: 2, ancho: 4 </a:t>
            </a:r>
            <a:r>
              <a:rPr lang="es-AR" sz="4400" dirty="0" err="1">
                <a:latin typeface="Calibri" panose="020F0502020204030204" pitchFamily="34" charset="0"/>
              </a:rPr>
              <a:t>mts</a:t>
            </a:r>
            <a:r>
              <a:rPr lang="es-AR" sz="4400" dirty="0">
                <a:latin typeface="Calibri" panose="020F0502020204030204" pitchFamily="34" charset="0"/>
              </a:rPr>
              <a:t>, largo: 6 </a:t>
            </a:r>
            <a:r>
              <a:rPr lang="es-AR" sz="4400" dirty="0" err="1">
                <a:latin typeface="Calibri" panose="020F0502020204030204" pitchFamily="34" charset="0"/>
              </a:rPr>
              <a:t>mts</a:t>
            </a:r>
            <a:r>
              <a:rPr lang="es-AR" sz="4400" dirty="0">
                <a:latin typeface="Calibri" panose="020F0502020204030204" pitchFamily="34" charset="0"/>
              </a:rPr>
              <a:t>, bancos:25</a:t>
            </a:r>
          </a:p>
          <a:p>
            <a:pPr marL="0" marR="0" indent="0" algn="ctr" defTabSz="821531" rtl="0" fontAlgn="auto" latinLnBrk="0" hangingPunct="0">
              <a:lnSpc>
                <a:spcPct val="100000"/>
              </a:lnSpc>
              <a:spcBef>
                <a:spcPts val="0"/>
              </a:spcBef>
              <a:spcAft>
                <a:spcPts val="0"/>
              </a:spcAft>
              <a:buClrTx/>
              <a:buSzTx/>
              <a:buFontTx/>
              <a:buNone/>
              <a:tabLst/>
            </a:pPr>
            <a:endParaRPr kumimoji="0" lang="es-AR" sz="4800" b="0" i="0" u="none" strike="noStrike" cap="none" spc="0" normalizeH="0" baseline="0" dirty="0">
              <a:ln>
                <a:noFill/>
              </a:ln>
              <a:solidFill>
                <a:srgbClr val="535353"/>
              </a:solidFill>
              <a:effectLst/>
              <a:uFillTx/>
              <a:latin typeface="+mn-lt"/>
              <a:ea typeface="+mn-ea"/>
              <a:cs typeface="+mn-cs"/>
              <a:sym typeface="Gill Sans Light"/>
            </a:endParaRPr>
          </a:p>
        </p:txBody>
      </p:sp>
      <p:pic>
        <p:nvPicPr>
          <p:cNvPr id="10" name="Imagen 9"/>
          <p:cNvPicPr>
            <a:picLocks noChangeAspect="1"/>
          </p:cNvPicPr>
          <p:nvPr/>
        </p:nvPicPr>
        <p:blipFill rotWithShape="1">
          <a:blip r:embed="rId2"/>
          <a:srcRect l="7693" t="10265" b="14909"/>
          <a:stretch/>
        </p:blipFill>
        <p:spPr>
          <a:xfrm>
            <a:off x="5432247" y="6041385"/>
            <a:ext cx="8900630" cy="5411249"/>
          </a:xfrm>
          <a:prstGeom prst="rect">
            <a:avLst/>
          </a:prstGeom>
        </p:spPr>
      </p:pic>
      <p:sp>
        <p:nvSpPr>
          <p:cNvPr id="3" name="Marcador de número de diapositiva 2"/>
          <p:cNvSpPr>
            <a:spLocks noGrp="1"/>
          </p:cNvSpPr>
          <p:nvPr>
            <p:ph type="sldNum" sz="quarter" idx="2"/>
          </p:nvPr>
        </p:nvSpPr>
        <p:spPr/>
        <p:txBody>
          <a:bodyPr/>
          <a:lstStyle/>
          <a:p>
            <a:fld id="{86CB4B4D-7CA3-9044-876B-883B54F8677D}" type="slidenum">
              <a:rPr lang="es-AR" smtClean="0"/>
              <a:t>13</a:t>
            </a:fld>
            <a:endParaRPr lang="es-AR"/>
          </a:p>
        </p:txBody>
      </p:sp>
    </p:spTree>
    <p:extLst>
      <p:ext uri="{BB962C8B-B14F-4D97-AF65-F5344CB8AC3E}">
        <p14:creationId xmlns:p14="http://schemas.microsoft.com/office/powerpoint/2010/main" val="67698617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8" name="Flecha: pentágono 7"/>
          <p:cNvSpPr/>
          <p:nvPr/>
        </p:nvSpPr>
        <p:spPr>
          <a:xfrm>
            <a:off x="-2" y="3900950"/>
            <a:ext cx="6253317" cy="1498486"/>
          </a:xfrm>
          <a:prstGeom prst="homePlate">
            <a:avLst/>
          </a:prstGeom>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CLASIFICACIÓN </a:t>
            </a:r>
          </a:p>
          <a:p>
            <a:pPr marL="0" marR="0" indent="0" algn="ctr" defTabSz="821531" rtl="0" fontAlgn="auto" latinLnBrk="0" hangingPunct="0">
              <a:lnSpc>
                <a:spcPct val="100000"/>
              </a:lnSpc>
              <a:spcBef>
                <a:spcPts val="0"/>
              </a:spcBef>
              <a:spcAft>
                <a:spcPts val="0"/>
              </a:spcAft>
              <a:buClrTx/>
              <a:buSzTx/>
              <a:buFontTx/>
              <a:buNone/>
              <a:tabLst/>
            </a:pPr>
            <a:r>
              <a:rPr kumimoji="0" lang="es-AR" sz="4400" b="0" i="0" u="none" strike="noStrike" cap="none" spc="0" normalizeH="0" baseline="0" dirty="0">
                <a:ln>
                  <a:noFill/>
                </a:ln>
                <a:solidFill>
                  <a:srgbClr val="FFFFFF"/>
                </a:solidFill>
                <a:effectLst/>
                <a:uFillTx/>
                <a:sym typeface="Gill Sans Light"/>
              </a:rPr>
              <a:t>ATRIBUTOS</a:t>
            </a:r>
          </a:p>
        </p:txBody>
      </p:sp>
      <p:sp>
        <p:nvSpPr>
          <p:cNvPr id="5" name="CuadroTexto 4"/>
          <p:cNvSpPr txBox="1"/>
          <p:nvPr/>
        </p:nvSpPr>
        <p:spPr>
          <a:xfrm>
            <a:off x="7108723" y="3588134"/>
            <a:ext cx="9527458" cy="24525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marR="0" indent="-685800" algn="l" defTabSz="821531" rtl="0" fontAlgn="auto" latinLnBrk="0" hangingPunct="0">
              <a:lnSpc>
                <a:spcPct val="100000"/>
              </a:lnSpc>
              <a:spcBef>
                <a:spcPts val="0"/>
              </a:spcBef>
              <a:spcAft>
                <a:spcPts val="0"/>
              </a:spcAft>
              <a:buClrTx/>
              <a:buSzTx/>
              <a:buFont typeface="Arial" panose="020B0604020202020204" pitchFamily="34" charset="0"/>
              <a:buChar char="•"/>
              <a:tabLst/>
            </a:pPr>
            <a:r>
              <a:rPr lang="es-AR" dirty="0"/>
              <a:t>Identificadores</a:t>
            </a:r>
          </a:p>
          <a:p>
            <a:pPr marL="685800" marR="0" indent="-685800" algn="l" defTabSz="821531" rtl="0" fontAlgn="auto" latinLnBrk="0" hangingPunct="0">
              <a:lnSpc>
                <a:spcPct val="100000"/>
              </a:lnSpc>
              <a:spcBef>
                <a:spcPts val="0"/>
              </a:spcBef>
              <a:spcAft>
                <a:spcPts val="0"/>
              </a:spcAft>
              <a:buClrTx/>
              <a:buSzTx/>
              <a:buFont typeface="Arial" panose="020B0604020202020204" pitchFamily="34" charset="0"/>
              <a:buChar char="•"/>
              <a:tabLst/>
            </a:pPr>
            <a:r>
              <a:rPr kumimoji="0" lang="es-AR" sz="5000" b="0" i="0" u="none" strike="noStrike" cap="none" spc="0" normalizeH="0" baseline="0" dirty="0">
                <a:ln>
                  <a:noFill/>
                </a:ln>
                <a:solidFill>
                  <a:srgbClr val="535353"/>
                </a:solidFill>
                <a:effectLst/>
                <a:uFillTx/>
                <a:latin typeface="+mn-lt"/>
                <a:ea typeface="+mn-ea"/>
                <a:cs typeface="+mn-cs"/>
                <a:sym typeface="Gill Sans Light"/>
              </a:rPr>
              <a:t>Descriptivos</a:t>
            </a:r>
          </a:p>
          <a:p>
            <a:pPr marL="685800" marR="0" indent="-685800" algn="l" defTabSz="821531" rtl="0" fontAlgn="auto" latinLnBrk="0" hangingPunct="0">
              <a:lnSpc>
                <a:spcPct val="100000"/>
              </a:lnSpc>
              <a:spcBef>
                <a:spcPts val="0"/>
              </a:spcBef>
              <a:spcAft>
                <a:spcPts val="0"/>
              </a:spcAft>
              <a:buClrTx/>
              <a:buSzTx/>
              <a:buFont typeface="Arial" panose="020B0604020202020204" pitchFamily="34" charset="0"/>
              <a:buChar char="•"/>
              <a:tabLst/>
            </a:pPr>
            <a:r>
              <a:rPr lang="es-AR" dirty="0"/>
              <a:t>Referenciales</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11" name="CuadroTexto 10"/>
          <p:cNvSpPr txBox="1"/>
          <p:nvPr/>
        </p:nvSpPr>
        <p:spPr>
          <a:xfrm>
            <a:off x="7108723" y="6596761"/>
            <a:ext cx="14104374" cy="27295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marR="0" indent="-685800" algn="l" defTabSz="821531" rtl="0" fontAlgn="auto" latinLnBrk="0" hangingPunct="0">
              <a:lnSpc>
                <a:spcPct val="100000"/>
              </a:lnSpc>
              <a:spcBef>
                <a:spcPts val="0"/>
              </a:spcBef>
              <a:spcAft>
                <a:spcPts val="0"/>
              </a:spcAft>
              <a:buClrTx/>
              <a:buSzTx/>
              <a:buFont typeface="Arial" panose="020B0604020202020204" pitchFamily="34" charset="0"/>
              <a:buChar char="•"/>
              <a:tabLst/>
            </a:pPr>
            <a:r>
              <a:rPr lang="es-AR" sz="4000" b="1" dirty="0"/>
              <a:t>Uno o más atributos </a:t>
            </a:r>
            <a:r>
              <a:rPr lang="es-AR" sz="4000" dirty="0"/>
              <a:t>que identifican </a:t>
            </a:r>
            <a:r>
              <a:rPr lang="es-AR" sz="4800" dirty="0"/>
              <a:t>unívocamente</a:t>
            </a:r>
            <a:r>
              <a:rPr lang="es-AR" sz="4000" dirty="0"/>
              <a:t> cada instancia de una entidad.</a:t>
            </a:r>
          </a:p>
          <a:p>
            <a:pPr marL="685800" marR="0" indent="-685800" algn="l" defTabSz="821531" rtl="0" fontAlgn="auto" latinLnBrk="0" hangingPunct="0">
              <a:lnSpc>
                <a:spcPct val="100000"/>
              </a:lnSpc>
              <a:spcBef>
                <a:spcPts val="0"/>
              </a:spcBef>
              <a:spcAft>
                <a:spcPts val="0"/>
              </a:spcAft>
              <a:buClrTx/>
              <a:buSzTx/>
              <a:buFont typeface="Arial" panose="020B0604020202020204" pitchFamily="34" charset="0"/>
              <a:buChar char="•"/>
              <a:tabLst/>
            </a:pPr>
            <a:r>
              <a:rPr lang="es-AR" sz="4000" dirty="0"/>
              <a:t>Un atributo, es identificador único si posee</a:t>
            </a:r>
          </a:p>
          <a:p>
            <a:pPr algn="l"/>
            <a:endParaRPr kumimoji="0" lang="es-AR" sz="4000" b="0" i="0" u="none" strike="noStrike" cap="none" spc="0" normalizeH="0" baseline="0" dirty="0">
              <a:ln>
                <a:noFill/>
              </a:ln>
              <a:solidFill>
                <a:srgbClr val="535353"/>
              </a:solidFill>
              <a:effectLst/>
              <a:uFillTx/>
              <a:sym typeface="Gill Sans Light"/>
            </a:endParaRPr>
          </a:p>
        </p:txBody>
      </p:sp>
      <p:sp>
        <p:nvSpPr>
          <p:cNvPr id="12" name="Flecha: pentágono 11"/>
          <p:cNvSpPr/>
          <p:nvPr/>
        </p:nvSpPr>
        <p:spPr>
          <a:xfrm>
            <a:off x="-3" y="6596761"/>
            <a:ext cx="625331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IDENTIFICADOR</a:t>
            </a:r>
          </a:p>
          <a:p>
            <a:pPr marL="0" marR="0" indent="0" algn="ctr" defTabSz="821531" rtl="0" fontAlgn="auto" latinLnBrk="0" hangingPunct="0">
              <a:lnSpc>
                <a:spcPct val="100000"/>
              </a:lnSpc>
              <a:spcBef>
                <a:spcPts val="0"/>
              </a:spcBef>
              <a:spcAft>
                <a:spcPts val="0"/>
              </a:spcAft>
              <a:buClrTx/>
              <a:buSzTx/>
              <a:buFontTx/>
              <a:buNone/>
              <a:tabLst/>
            </a:pPr>
            <a:r>
              <a:rPr kumimoji="0" lang="es-AR" sz="4400" b="0" i="0" u="none" strike="noStrike" cap="none" spc="0" normalizeH="0" baseline="0" dirty="0">
                <a:ln>
                  <a:noFill/>
                </a:ln>
                <a:solidFill>
                  <a:srgbClr val="FFFFFF"/>
                </a:solidFill>
                <a:effectLst/>
                <a:uFillTx/>
                <a:sym typeface="Gill Sans Light"/>
              </a:rPr>
              <a:t>UNICO</a:t>
            </a:r>
          </a:p>
        </p:txBody>
      </p:sp>
      <p:sp>
        <p:nvSpPr>
          <p:cNvPr id="7" name="CuadroTexto 6"/>
          <p:cNvSpPr txBox="1"/>
          <p:nvPr/>
        </p:nvSpPr>
        <p:spPr>
          <a:xfrm>
            <a:off x="1401097" y="10319382"/>
            <a:ext cx="10471355" cy="21755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sz="4400" b="1" dirty="0"/>
              <a:t>Unicidad: </a:t>
            </a:r>
            <a:r>
              <a:rPr lang="es-AR" sz="4400" dirty="0"/>
              <a:t>en cualquier momento dado no existen 2 instancias con el mismo valor de A.</a:t>
            </a:r>
            <a:endParaRPr kumimoji="0" lang="es-AR" sz="4400" b="0" i="0" u="none" strike="noStrike" cap="none" spc="0" normalizeH="0" baseline="0" dirty="0">
              <a:ln>
                <a:noFill/>
              </a:ln>
              <a:solidFill>
                <a:srgbClr val="535353"/>
              </a:solidFill>
              <a:effectLst/>
              <a:uFillTx/>
              <a:sym typeface="Gill Sans Light"/>
            </a:endParaRPr>
          </a:p>
        </p:txBody>
      </p:sp>
      <p:sp>
        <p:nvSpPr>
          <p:cNvPr id="13" name="CuadroTexto 12"/>
          <p:cNvSpPr txBox="1"/>
          <p:nvPr/>
        </p:nvSpPr>
        <p:spPr>
          <a:xfrm>
            <a:off x="11872452" y="10261593"/>
            <a:ext cx="12005188" cy="21755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sz="4400" b="1"/>
            </a:lvl1pPr>
          </a:lstStyle>
          <a:p>
            <a:r>
              <a:rPr lang="es-AR" dirty="0" err="1"/>
              <a:t>Minimidad</a:t>
            </a:r>
            <a:r>
              <a:rPr lang="es-AR" dirty="0"/>
              <a:t>:</a:t>
            </a:r>
            <a:r>
              <a:rPr lang="es-AR" b="0" dirty="0"/>
              <a:t> Si A es compuesto, no será posible eliminar ningún componente de A sin destruir la propiedad de unicidad.</a:t>
            </a:r>
          </a:p>
        </p:txBody>
      </p:sp>
      <p:sp>
        <p:nvSpPr>
          <p:cNvPr id="14" name="Flecha: hacia la izquierda 13"/>
          <p:cNvSpPr/>
          <p:nvPr/>
        </p:nvSpPr>
        <p:spPr>
          <a:xfrm rot="18240945">
            <a:off x="8797582" y="8792200"/>
            <a:ext cx="1415846" cy="1206083"/>
          </a:xfrm>
          <a:prstGeom prst="leftArrow">
            <a:avLst/>
          </a:prstGeom>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15" name="Flecha: hacia la izquierda 14"/>
          <p:cNvSpPr/>
          <p:nvPr/>
        </p:nvSpPr>
        <p:spPr>
          <a:xfrm rot="14447232">
            <a:off x="14170170" y="8747379"/>
            <a:ext cx="1415846" cy="1206083"/>
          </a:xfrm>
          <a:prstGeom prst="leftArrow">
            <a:avLst/>
          </a:prstGeom>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2" name="Marcador de número de diapositiva 1"/>
          <p:cNvSpPr>
            <a:spLocks noGrp="1"/>
          </p:cNvSpPr>
          <p:nvPr>
            <p:ph type="sldNum" sz="quarter" idx="2"/>
          </p:nvPr>
        </p:nvSpPr>
        <p:spPr/>
        <p:txBody>
          <a:bodyPr/>
          <a:lstStyle/>
          <a:p>
            <a:fld id="{86CB4B4D-7CA3-9044-876B-883B54F8677D}" type="slidenum">
              <a:rPr lang="es-AR" smtClean="0"/>
              <a:t>14</a:t>
            </a:fld>
            <a:endParaRPr lang="es-AR"/>
          </a:p>
        </p:txBody>
      </p:sp>
    </p:spTree>
    <p:extLst>
      <p:ext uri="{BB962C8B-B14F-4D97-AF65-F5344CB8AC3E}">
        <p14:creationId xmlns:p14="http://schemas.microsoft.com/office/powerpoint/2010/main" val="310613935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12" name="Flecha: pentágono 11"/>
          <p:cNvSpPr/>
          <p:nvPr/>
        </p:nvSpPr>
        <p:spPr>
          <a:xfrm>
            <a:off x="0" y="3867445"/>
            <a:ext cx="625331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IDENTIFICADOR</a:t>
            </a:r>
          </a:p>
          <a:p>
            <a:pPr marL="0" marR="0" indent="0" algn="ctr" defTabSz="821531" rtl="0" fontAlgn="auto" latinLnBrk="0" hangingPunct="0">
              <a:lnSpc>
                <a:spcPct val="100000"/>
              </a:lnSpc>
              <a:spcBef>
                <a:spcPts val="0"/>
              </a:spcBef>
              <a:spcAft>
                <a:spcPts val="0"/>
              </a:spcAft>
              <a:buClrTx/>
              <a:buSzTx/>
              <a:buFontTx/>
              <a:buNone/>
              <a:tabLst/>
            </a:pPr>
            <a:r>
              <a:rPr kumimoji="0" lang="es-AR" sz="4400" b="0" i="0" u="none" strike="noStrike" cap="none" spc="0" normalizeH="0" baseline="0" dirty="0">
                <a:ln>
                  <a:noFill/>
                </a:ln>
                <a:solidFill>
                  <a:srgbClr val="FFFFFF"/>
                </a:solidFill>
                <a:effectLst/>
                <a:uFillTx/>
                <a:sym typeface="Gill Sans Light"/>
              </a:rPr>
              <a:t>UNICO</a:t>
            </a:r>
          </a:p>
        </p:txBody>
      </p:sp>
      <p:pic>
        <p:nvPicPr>
          <p:cNvPr id="16" name="Imagen 15"/>
          <p:cNvPicPr>
            <a:picLocks noChangeAspect="1"/>
          </p:cNvPicPr>
          <p:nvPr/>
        </p:nvPicPr>
        <p:blipFill>
          <a:blip r:embed="rId2"/>
          <a:stretch>
            <a:fillRect/>
          </a:stretch>
        </p:blipFill>
        <p:spPr>
          <a:xfrm>
            <a:off x="9265103" y="3493532"/>
            <a:ext cx="6810639" cy="9331934"/>
          </a:xfrm>
          <a:prstGeom prst="rect">
            <a:avLst/>
          </a:prstGeom>
        </p:spPr>
      </p:pic>
      <p:sp>
        <p:nvSpPr>
          <p:cNvPr id="2" name="Marcador de número de diapositiva 1"/>
          <p:cNvSpPr>
            <a:spLocks noGrp="1"/>
          </p:cNvSpPr>
          <p:nvPr>
            <p:ph type="sldNum" sz="quarter" idx="2"/>
          </p:nvPr>
        </p:nvSpPr>
        <p:spPr/>
        <p:txBody>
          <a:bodyPr/>
          <a:lstStyle/>
          <a:p>
            <a:fld id="{86CB4B4D-7CA3-9044-876B-883B54F8677D}" type="slidenum">
              <a:rPr lang="es-AR" smtClean="0"/>
              <a:t>15</a:t>
            </a:fld>
            <a:endParaRPr lang="es-AR"/>
          </a:p>
        </p:txBody>
      </p:sp>
    </p:spTree>
    <p:extLst>
      <p:ext uri="{BB962C8B-B14F-4D97-AF65-F5344CB8AC3E}">
        <p14:creationId xmlns:p14="http://schemas.microsoft.com/office/powerpoint/2010/main" val="347081825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12" name="Flecha: pentágono 11"/>
          <p:cNvSpPr/>
          <p:nvPr/>
        </p:nvSpPr>
        <p:spPr>
          <a:xfrm>
            <a:off x="0" y="3867445"/>
            <a:ext cx="625331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ATRIBUTO</a:t>
            </a:r>
          </a:p>
          <a:p>
            <a:pPr marL="0" marR="0" indent="0" algn="ctr" defTabSz="821531" rtl="0" fontAlgn="auto" latinLnBrk="0" hangingPunct="0">
              <a:lnSpc>
                <a:spcPct val="100000"/>
              </a:lnSpc>
              <a:spcBef>
                <a:spcPts val="0"/>
              </a:spcBef>
              <a:spcAft>
                <a:spcPts val="0"/>
              </a:spcAft>
              <a:buClrTx/>
              <a:buSzTx/>
              <a:buFontTx/>
              <a:buNone/>
              <a:tabLst/>
            </a:pPr>
            <a:r>
              <a:rPr kumimoji="0" lang="es-AR" sz="4400" b="0" i="0" u="none" strike="noStrike" cap="none" spc="0" normalizeH="0" baseline="0" dirty="0">
                <a:ln>
                  <a:noFill/>
                </a:ln>
                <a:solidFill>
                  <a:srgbClr val="FFFFFF"/>
                </a:solidFill>
                <a:effectLst/>
                <a:uFillTx/>
                <a:sym typeface="Gill Sans Light"/>
              </a:rPr>
              <a:t>REFERENCIAL</a:t>
            </a:r>
          </a:p>
        </p:txBody>
      </p:sp>
      <p:sp>
        <p:nvSpPr>
          <p:cNvPr id="2" name="CuadroTexto 1"/>
          <p:cNvSpPr txBox="1"/>
          <p:nvPr/>
        </p:nvSpPr>
        <p:spPr>
          <a:xfrm>
            <a:off x="6691046" y="3548973"/>
            <a:ext cx="14630397" cy="54995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indent="-685800" algn="l">
              <a:buFont typeface="Wingdings" panose="05000000000000000000" pitchFamily="2" charset="2"/>
              <a:buChar char="ü"/>
            </a:pPr>
            <a:r>
              <a:rPr lang="es-AR" sz="4800" dirty="0"/>
              <a:t>Un atributo referencial se utiliza para poder establecer </a:t>
            </a:r>
            <a:r>
              <a:rPr lang="es-AR" sz="6000" dirty="0"/>
              <a:t>relaciones</a:t>
            </a:r>
            <a:r>
              <a:rPr lang="es-AR" sz="4800" dirty="0"/>
              <a:t> entre diferentes entidades. </a:t>
            </a:r>
          </a:p>
          <a:p>
            <a:pPr marL="685800" indent="-685800" algn="l">
              <a:buFont typeface="Wingdings" panose="05000000000000000000" pitchFamily="2" charset="2"/>
              <a:buChar char="ü"/>
            </a:pPr>
            <a:r>
              <a:rPr lang="es-AR" sz="4800" dirty="0"/>
              <a:t>Se dice que un atributo </a:t>
            </a:r>
            <a:r>
              <a:rPr lang="es-AR" sz="4800" b="1" dirty="0"/>
              <a:t>j</a:t>
            </a:r>
            <a:r>
              <a:rPr lang="es-AR" sz="4800" dirty="0"/>
              <a:t>, </a:t>
            </a:r>
            <a:r>
              <a:rPr lang="es-AR" sz="4800" dirty="0" err="1"/>
              <a:t>ó</a:t>
            </a:r>
            <a:r>
              <a:rPr lang="es-AR" sz="4800" dirty="0"/>
              <a:t> un conjunto de atributos, de una entidad B es un atributo referencial si y solo si satisface dos propiedades:</a:t>
            </a:r>
          </a:p>
          <a:p>
            <a:pPr algn="l"/>
            <a:endParaRPr lang="es-AR" sz="4800" dirty="0"/>
          </a:p>
        </p:txBody>
      </p:sp>
      <p:sp>
        <p:nvSpPr>
          <p:cNvPr id="5" name="CuadroTexto 4"/>
          <p:cNvSpPr txBox="1"/>
          <p:nvPr/>
        </p:nvSpPr>
        <p:spPr>
          <a:xfrm>
            <a:off x="1696065" y="10120977"/>
            <a:ext cx="9114503" cy="28527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sz="4400" dirty="0"/>
              <a:t>Cada valor </a:t>
            </a:r>
            <a:r>
              <a:rPr lang="es-AR" sz="4400" b="1" dirty="0"/>
              <a:t>j </a:t>
            </a:r>
            <a:r>
              <a:rPr lang="es-AR" sz="4400" dirty="0"/>
              <a:t>es </a:t>
            </a:r>
            <a:r>
              <a:rPr lang="es-AR" sz="4400" b="1" dirty="0"/>
              <a:t>nulo del todo </a:t>
            </a:r>
            <a:r>
              <a:rPr lang="es-AR" sz="4400" dirty="0"/>
              <a:t>o </a:t>
            </a:r>
            <a:r>
              <a:rPr lang="es-AR" sz="4400" b="1" dirty="0"/>
              <a:t>no nulo del todo</a:t>
            </a:r>
            <a:r>
              <a:rPr lang="es-AR" sz="4400" dirty="0"/>
              <a:t>. – En caso de ser un atributo compuesto,</a:t>
            </a:r>
          </a:p>
          <a:p>
            <a:pPr algn="l"/>
            <a:r>
              <a:rPr lang="es-AR" sz="4400" dirty="0"/>
              <a:t>formado por más de un atributo.</a:t>
            </a:r>
            <a:endParaRPr kumimoji="0" lang="es-AR" sz="4400" b="0" i="0" u="none" strike="noStrike" cap="none" spc="0" normalizeH="0" baseline="0" dirty="0">
              <a:ln>
                <a:noFill/>
              </a:ln>
              <a:solidFill>
                <a:srgbClr val="535353"/>
              </a:solidFill>
              <a:effectLst/>
              <a:uFillTx/>
              <a:sym typeface="Gill Sans Light"/>
            </a:endParaRPr>
          </a:p>
        </p:txBody>
      </p:sp>
      <p:sp>
        <p:nvSpPr>
          <p:cNvPr id="6" name="CuadroTexto 5"/>
          <p:cNvSpPr txBox="1"/>
          <p:nvPr/>
        </p:nvSpPr>
        <p:spPr>
          <a:xfrm>
            <a:off x="14547736" y="9860405"/>
            <a:ext cx="9614132" cy="35298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sz="4400" dirty="0"/>
              <a:t>Existe una entidad A con atributo identificador </a:t>
            </a:r>
            <a:r>
              <a:rPr lang="es-AR" sz="4400" b="1" dirty="0"/>
              <a:t>j </a:t>
            </a:r>
            <a:r>
              <a:rPr lang="es-AR" sz="4400" dirty="0"/>
              <a:t>tal que:</a:t>
            </a:r>
          </a:p>
          <a:p>
            <a:pPr algn="l"/>
            <a:r>
              <a:rPr lang="es-AR" sz="4400" dirty="0"/>
              <a:t>Cada valor no nulo de </a:t>
            </a:r>
            <a:r>
              <a:rPr lang="es-AR" sz="4400" b="1" dirty="0"/>
              <a:t>j </a:t>
            </a:r>
            <a:r>
              <a:rPr lang="es-AR" sz="4400" dirty="0"/>
              <a:t>es en la entidad B idéntico al valor </a:t>
            </a:r>
            <a:r>
              <a:rPr lang="es-AR" sz="4400" b="1" dirty="0"/>
              <a:t>j </a:t>
            </a:r>
            <a:r>
              <a:rPr lang="es-AR" sz="4400" dirty="0"/>
              <a:t>en alguna instancia de la entidad A. </a:t>
            </a:r>
            <a:endParaRPr kumimoji="0" lang="es-AR" sz="4400" b="0" i="0" u="none" strike="noStrike" cap="none" spc="0" normalizeH="0" baseline="0" dirty="0">
              <a:ln>
                <a:noFill/>
              </a:ln>
              <a:solidFill>
                <a:srgbClr val="535353"/>
              </a:solidFill>
              <a:effectLst/>
              <a:uFillTx/>
              <a:sym typeface="Gill Sans Light"/>
            </a:endParaRPr>
          </a:p>
        </p:txBody>
      </p:sp>
      <p:sp>
        <p:nvSpPr>
          <p:cNvPr id="10" name="Flecha: hacia la izquierda 9"/>
          <p:cNvSpPr/>
          <p:nvPr/>
        </p:nvSpPr>
        <p:spPr>
          <a:xfrm rot="18240945">
            <a:off x="8797582" y="8792200"/>
            <a:ext cx="1415846" cy="1206083"/>
          </a:xfrm>
          <a:prstGeom prst="leftArrow">
            <a:avLst/>
          </a:prstGeom>
          <a:ln/>
        </p:spPr>
        <p:style>
          <a:lnRef idx="2">
            <a:schemeClr val="accent4">
              <a:shade val="50000"/>
            </a:schemeClr>
          </a:lnRef>
          <a:fillRef idx="1">
            <a:schemeClr val="accent4"/>
          </a:fillRef>
          <a:effectRef idx="0">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11" name="Flecha: hacia la izquierda 10"/>
          <p:cNvSpPr/>
          <p:nvPr/>
        </p:nvSpPr>
        <p:spPr>
          <a:xfrm rot="14447232">
            <a:off x="14170170" y="8747379"/>
            <a:ext cx="1415846" cy="1206083"/>
          </a:xfrm>
          <a:prstGeom prst="leftArrow">
            <a:avLst/>
          </a:prstGeom>
          <a:ln/>
        </p:spPr>
        <p:style>
          <a:lnRef idx="2">
            <a:schemeClr val="accent4">
              <a:shade val="50000"/>
            </a:schemeClr>
          </a:lnRef>
          <a:fillRef idx="1">
            <a:schemeClr val="accent4"/>
          </a:fillRef>
          <a:effectRef idx="0">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3" name="Marcador de número de diapositiva 2"/>
          <p:cNvSpPr>
            <a:spLocks noGrp="1"/>
          </p:cNvSpPr>
          <p:nvPr>
            <p:ph type="sldNum" sz="quarter" idx="2"/>
          </p:nvPr>
        </p:nvSpPr>
        <p:spPr/>
        <p:txBody>
          <a:bodyPr/>
          <a:lstStyle/>
          <a:p>
            <a:fld id="{86CB4B4D-7CA3-9044-876B-883B54F8677D}" type="slidenum">
              <a:rPr lang="es-AR" smtClean="0"/>
              <a:t>16</a:t>
            </a:fld>
            <a:endParaRPr lang="es-AR"/>
          </a:p>
        </p:txBody>
      </p:sp>
    </p:spTree>
    <p:extLst>
      <p:ext uri="{BB962C8B-B14F-4D97-AF65-F5344CB8AC3E}">
        <p14:creationId xmlns:p14="http://schemas.microsoft.com/office/powerpoint/2010/main" val="357783539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5" name="Flecha: pentágono 4"/>
          <p:cNvSpPr/>
          <p:nvPr/>
        </p:nvSpPr>
        <p:spPr>
          <a:xfrm>
            <a:off x="0" y="3867445"/>
            <a:ext cx="625331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ATRIBUTO</a:t>
            </a:r>
          </a:p>
          <a:p>
            <a:pPr marL="0" marR="0" indent="0" algn="ctr" defTabSz="821531" rtl="0" fontAlgn="auto" latinLnBrk="0" hangingPunct="0">
              <a:lnSpc>
                <a:spcPct val="100000"/>
              </a:lnSpc>
              <a:spcBef>
                <a:spcPts val="0"/>
              </a:spcBef>
              <a:spcAft>
                <a:spcPts val="0"/>
              </a:spcAft>
              <a:buClrTx/>
              <a:buSzTx/>
              <a:buFontTx/>
              <a:buNone/>
              <a:tabLst/>
            </a:pPr>
            <a:r>
              <a:rPr kumimoji="0" lang="es-AR" sz="4400" b="0" i="0" u="none" strike="noStrike" cap="none" spc="0" normalizeH="0" baseline="0" dirty="0">
                <a:ln>
                  <a:noFill/>
                </a:ln>
                <a:solidFill>
                  <a:srgbClr val="FFFFFF"/>
                </a:solidFill>
                <a:effectLst/>
                <a:uFillTx/>
                <a:sym typeface="Gill Sans Light"/>
              </a:rPr>
              <a:t>REFERENCIAL</a:t>
            </a:r>
          </a:p>
        </p:txBody>
      </p:sp>
      <p:pic>
        <p:nvPicPr>
          <p:cNvPr id="2" name="Imagen 1"/>
          <p:cNvPicPr>
            <a:picLocks noChangeAspect="1"/>
          </p:cNvPicPr>
          <p:nvPr/>
        </p:nvPicPr>
        <p:blipFill>
          <a:blip r:embed="rId2"/>
          <a:stretch>
            <a:fillRect/>
          </a:stretch>
        </p:blipFill>
        <p:spPr>
          <a:xfrm>
            <a:off x="7916021" y="3323364"/>
            <a:ext cx="12790714" cy="9397368"/>
          </a:xfrm>
          <a:prstGeom prst="rect">
            <a:avLst/>
          </a:prstGeom>
        </p:spPr>
      </p:pic>
      <p:sp>
        <p:nvSpPr>
          <p:cNvPr id="3" name="Marcador de número de diapositiva 2"/>
          <p:cNvSpPr>
            <a:spLocks noGrp="1"/>
          </p:cNvSpPr>
          <p:nvPr>
            <p:ph type="sldNum" sz="quarter" idx="2"/>
          </p:nvPr>
        </p:nvSpPr>
        <p:spPr/>
        <p:txBody>
          <a:bodyPr/>
          <a:lstStyle/>
          <a:p>
            <a:fld id="{86CB4B4D-7CA3-9044-876B-883B54F8677D}" type="slidenum">
              <a:rPr lang="es-AR" smtClean="0"/>
              <a:t>17</a:t>
            </a:fld>
            <a:endParaRPr lang="es-AR"/>
          </a:p>
        </p:txBody>
      </p:sp>
    </p:spTree>
    <p:extLst>
      <p:ext uri="{BB962C8B-B14F-4D97-AF65-F5344CB8AC3E}">
        <p14:creationId xmlns:p14="http://schemas.microsoft.com/office/powerpoint/2010/main" val="119584471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5" name="Flecha: pentágono 4"/>
          <p:cNvSpPr/>
          <p:nvPr/>
        </p:nvSpPr>
        <p:spPr>
          <a:xfrm>
            <a:off x="0" y="3867445"/>
            <a:ext cx="6253317" cy="1498486"/>
          </a:xfrm>
          <a:prstGeom prst="homePlat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REGLAS</a:t>
            </a:r>
          </a:p>
          <a:p>
            <a:pPr marL="0" marR="0" indent="0" algn="ctr" defTabSz="821531" rtl="0" fontAlgn="auto" latinLnBrk="0" hangingPunct="0">
              <a:lnSpc>
                <a:spcPct val="100000"/>
              </a:lnSpc>
              <a:spcBef>
                <a:spcPts val="0"/>
              </a:spcBef>
              <a:spcAft>
                <a:spcPts val="0"/>
              </a:spcAft>
              <a:buClrTx/>
              <a:buSzTx/>
              <a:buFontTx/>
              <a:buNone/>
              <a:tabLst/>
            </a:pPr>
            <a:r>
              <a:rPr kumimoji="0" lang="es-AR" sz="4400" b="0" i="0" u="none" strike="noStrike" cap="none" spc="0" normalizeH="0" baseline="0" dirty="0">
                <a:ln>
                  <a:noFill/>
                </a:ln>
                <a:solidFill>
                  <a:srgbClr val="FFFFFF"/>
                </a:solidFill>
                <a:effectLst/>
                <a:uFillTx/>
                <a:sym typeface="Gill Sans Light"/>
              </a:rPr>
              <a:t>DE</a:t>
            </a:r>
            <a:r>
              <a:rPr kumimoji="0" lang="es-AR" sz="4400" b="0" i="0" u="none" strike="noStrike" cap="none" spc="0" normalizeH="0" dirty="0">
                <a:ln>
                  <a:noFill/>
                </a:ln>
                <a:solidFill>
                  <a:srgbClr val="FFFFFF"/>
                </a:solidFill>
                <a:effectLst/>
                <a:uFillTx/>
                <a:sym typeface="Gill Sans Light"/>
              </a:rPr>
              <a:t> INTEGRIDAD</a:t>
            </a:r>
            <a:endParaRPr kumimoji="0" lang="es-AR" sz="4400" b="0" i="0" u="none" strike="noStrike" cap="none" spc="0" normalizeH="0" baseline="0" dirty="0">
              <a:ln>
                <a:noFill/>
              </a:ln>
              <a:solidFill>
                <a:srgbClr val="FFFFFF"/>
              </a:solidFill>
              <a:effectLst/>
              <a:uFillTx/>
              <a:sym typeface="Gill Sans Light"/>
            </a:endParaRPr>
          </a:p>
        </p:txBody>
      </p:sp>
      <p:sp>
        <p:nvSpPr>
          <p:cNvPr id="6" name="Marcador de texto 2"/>
          <p:cNvSpPr>
            <a:spLocks noGrp="1"/>
          </p:cNvSpPr>
          <p:nvPr>
            <p:ph type="body" sz="quarter" idx="14"/>
          </p:nvPr>
        </p:nvSpPr>
        <p:spPr>
          <a:xfrm>
            <a:off x="6928210" y="3344225"/>
            <a:ext cx="14716126" cy="2544926"/>
          </a:xfrm>
        </p:spPr>
        <p:txBody>
          <a:bodyPr/>
          <a:lstStyle/>
          <a:p>
            <a:r>
              <a:rPr lang="es-AR" dirty="0"/>
              <a:t>1. </a:t>
            </a:r>
            <a:r>
              <a:rPr lang="es-AR" b="1" dirty="0"/>
              <a:t>Integridad de Entidades: </a:t>
            </a:r>
            <a:r>
              <a:rPr lang="es-AR" dirty="0"/>
              <a:t>Ningún componente del atributo identificador en una entidad</a:t>
            </a:r>
          </a:p>
          <a:p>
            <a:r>
              <a:rPr lang="es-AR" dirty="0"/>
              <a:t>aceptará NULOS </a:t>
            </a:r>
          </a:p>
        </p:txBody>
      </p:sp>
      <p:sp>
        <p:nvSpPr>
          <p:cNvPr id="3" name="CuadroTexto 2"/>
          <p:cNvSpPr txBox="1"/>
          <p:nvPr/>
        </p:nvSpPr>
        <p:spPr>
          <a:xfrm>
            <a:off x="7039897" y="8453138"/>
            <a:ext cx="16016749" cy="4206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sz="4400" b="1" dirty="0"/>
              <a:t>Película: {</a:t>
            </a:r>
            <a:r>
              <a:rPr lang="es-AR" sz="4400" b="1" dirty="0">
                <a:solidFill>
                  <a:srgbClr val="FF0000"/>
                </a:solidFill>
              </a:rPr>
              <a:t>NULL, </a:t>
            </a:r>
            <a:r>
              <a:rPr lang="es-AR" sz="4400" b="1" dirty="0"/>
              <a:t>2014, true, 122, 01/08/2014, "Relatos Salvajes", "Relatos Salvajes”,1}</a:t>
            </a:r>
          </a:p>
          <a:p>
            <a:pPr algn="l"/>
            <a:endParaRPr lang="es-AR" sz="4400" b="1" dirty="0"/>
          </a:p>
          <a:p>
            <a:pPr algn="l"/>
            <a:endParaRPr lang="es-AR" sz="4400" b="1" dirty="0"/>
          </a:p>
          <a:p>
            <a:pPr algn="l"/>
            <a:r>
              <a:rPr lang="es-AR" sz="4400" b="1" dirty="0"/>
              <a:t>Película: { </a:t>
            </a:r>
            <a:r>
              <a:rPr lang="es-AR" sz="4400" b="1" dirty="0">
                <a:solidFill>
                  <a:srgbClr val="7030A0"/>
                </a:solidFill>
              </a:rPr>
              <a:t>2</a:t>
            </a:r>
            <a:r>
              <a:rPr lang="es-AR" sz="4400" b="1" dirty="0"/>
              <a:t>, 2014, true, 122, 01/08/2014, "Relatos Salvajes", "Relatos Salvajes",1}</a:t>
            </a:r>
            <a:endParaRPr kumimoji="0" lang="es-AR" sz="4400" b="0" i="0" u="none" strike="noStrike" cap="none" spc="0" normalizeH="0" baseline="0" dirty="0">
              <a:ln>
                <a:noFill/>
              </a:ln>
              <a:solidFill>
                <a:srgbClr val="535353"/>
              </a:solidFill>
              <a:effectLst/>
              <a:uFillTx/>
              <a:sym typeface="Gill Sans Light"/>
            </a:endParaRPr>
          </a:p>
        </p:txBody>
      </p:sp>
      <p:pic>
        <p:nvPicPr>
          <p:cNvPr id="4098" name="Picture 2" descr="https://conquistadigital.com.br/wp-content/uploads/2016/10/ok.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7847" y="10914832"/>
            <a:ext cx="1745226" cy="174522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n relacionad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33937" y="8453138"/>
            <a:ext cx="1809136" cy="1809136"/>
          </a:xfrm>
          <a:prstGeom prst="rect">
            <a:avLst/>
          </a:prstGeom>
          <a:noFill/>
          <a:extLst>
            <a:ext uri="{909E8E84-426E-40DD-AFC4-6F175D3DCCD1}">
              <a14:hiddenFill xmlns:a14="http://schemas.microsoft.com/office/drawing/2010/main">
                <a:solidFill>
                  <a:srgbClr val="FFFFFF"/>
                </a:solidFill>
              </a14:hiddenFill>
            </a:ext>
          </a:extLst>
        </p:spPr>
      </p:pic>
      <p:sp>
        <p:nvSpPr>
          <p:cNvPr id="2" name="Marcador de número de diapositiva 1"/>
          <p:cNvSpPr>
            <a:spLocks noGrp="1"/>
          </p:cNvSpPr>
          <p:nvPr>
            <p:ph type="sldNum" sz="quarter" idx="2"/>
          </p:nvPr>
        </p:nvSpPr>
        <p:spPr/>
        <p:txBody>
          <a:bodyPr/>
          <a:lstStyle/>
          <a:p>
            <a:fld id="{86CB4B4D-7CA3-9044-876B-883B54F8677D}" type="slidenum">
              <a:rPr lang="es-AR" smtClean="0"/>
              <a:t>18</a:t>
            </a:fld>
            <a:endParaRPr lang="es-AR"/>
          </a:p>
        </p:txBody>
      </p:sp>
    </p:spTree>
    <p:extLst>
      <p:ext uri="{BB962C8B-B14F-4D97-AF65-F5344CB8AC3E}">
        <p14:creationId xmlns:p14="http://schemas.microsoft.com/office/powerpoint/2010/main" val="221120764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5" name="Flecha: pentágono 4"/>
          <p:cNvSpPr/>
          <p:nvPr/>
        </p:nvSpPr>
        <p:spPr>
          <a:xfrm>
            <a:off x="0" y="3867445"/>
            <a:ext cx="6253317" cy="1498486"/>
          </a:xfrm>
          <a:prstGeom prst="homePlat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REGLAS</a:t>
            </a:r>
          </a:p>
          <a:p>
            <a:pPr marL="0" marR="0" indent="0" algn="ctr" defTabSz="821531" rtl="0" fontAlgn="auto" latinLnBrk="0" hangingPunct="0">
              <a:lnSpc>
                <a:spcPct val="100000"/>
              </a:lnSpc>
              <a:spcBef>
                <a:spcPts val="0"/>
              </a:spcBef>
              <a:spcAft>
                <a:spcPts val="0"/>
              </a:spcAft>
              <a:buClrTx/>
              <a:buSzTx/>
              <a:buFontTx/>
              <a:buNone/>
              <a:tabLst/>
            </a:pPr>
            <a:r>
              <a:rPr kumimoji="0" lang="es-AR" sz="4400" b="0" i="0" u="none" strike="noStrike" cap="none" spc="0" normalizeH="0" baseline="0" dirty="0">
                <a:ln>
                  <a:noFill/>
                </a:ln>
                <a:solidFill>
                  <a:srgbClr val="FFFFFF"/>
                </a:solidFill>
                <a:effectLst/>
                <a:uFillTx/>
                <a:sym typeface="Gill Sans Light"/>
              </a:rPr>
              <a:t>DE</a:t>
            </a:r>
            <a:r>
              <a:rPr kumimoji="0" lang="es-AR" sz="4400" b="0" i="0" u="none" strike="noStrike" cap="none" spc="0" normalizeH="0" dirty="0">
                <a:ln>
                  <a:noFill/>
                </a:ln>
                <a:solidFill>
                  <a:srgbClr val="FFFFFF"/>
                </a:solidFill>
                <a:effectLst/>
                <a:uFillTx/>
                <a:sym typeface="Gill Sans Light"/>
              </a:rPr>
              <a:t> INTEGRIDAD</a:t>
            </a:r>
            <a:endParaRPr kumimoji="0" lang="es-AR" sz="4400" b="0" i="0" u="none" strike="noStrike" cap="none" spc="0" normalizeH="0" baseline="0" dirty="0">
              <a:ln>
                <a:noFill/>
              </a:ln>
              <a:solidFill>
                <a:srgbClr val="FFFFFF"/>
              </a:solidFill>
              <a:effectLst/>
              <a:uFillTx/>
              <a:sym typeface="Gill Sans Light"/>
            </a:endParaRPr>
          </a:p>
        </p:txBody>
      </p:sp>
      <p:sp>
        <p:nvSpPr>
          <p:cNvPr id="6" name="Marcador de texto 2"/>
          <p:cNvSpPr>
            <a:spLocks noGrp="1"/>
          </p:cNvSpPr>
          <p:nvPr>
            <p:ph type="body" sz="quarter" idx="14"/>
          </p:nvPr>
        </p:nvSpPr>
        <p:spPr>
          <a:xfrm>
            <a:off x="6492440" y="3227780"/>
            <a:ext cx="17111661" cy="4145365"/>
          </a:xfrm>
        </p:spPr>
        <p:txBody>
          <a:bodyPr/>
          <a:lstStyle/>
          <a:p>
            <a:r>
              <a:rPr lang="es-AR" dirty="0"/>
              <a:t>2. </a:t>
            </a:r>
            <a:r>
              <a:rPr lang="es-AR" b="1" dirty="0"/>
              <a:t>Integridad Referencial: </a:t>
            </a:r>
            <a:r>
              <a:rPr lang="es-AR" dirty="0"/>
              <a:t>Un modelo de datos no debe contener valores en sus atributos</a:t>
            </a:r>
          </a:p>
          <a:p>
            <a:r>
              <a:rPr lang="es-AR" dirty="0"/>
              <a:t>referenciales para los cuales no exista un valor concordante en el (</a:t>
            </a:r>
            <a:r>
              <a:rPr lang="es-AR" dirty="0" err="1"/>
              <a:t>ó</a:t>
            </a:r>
            <a:r>
              <a:rPr lang="es-AR" dirty="0"/>
              <a:t> los) atributos</a:t>
            </a:r>
          </a:p>
          <a:p>
            <a:r>
              <a:rPr lang="es-AR" dirty="0"/>
              <a:t>identificadores en la entidad objetivo.</a:t>
            </a:r>
          </a:p>
        </p:txBody>
      </p:sp>
      <p:sp>
        <p:nvSpPr>
          <p:cNvPr id="3" name="CuadroTexto 2"/>
          <p:cNvSpPr txBox="1"/>
          <p:nvPr/>
        </p:nvSpPr>
        <p:spPr>
          <a:xfrm>
            <a:off x="7039897" y="8487040"/>
            <a:ext cx="16016749" cy="40838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sz="4400" b="1"/>
            </a:lvl1pPr>
          </a:lstStyle>
          <a:p>
            <a:r>
              <a:rPr lang="es-AR" dirty="0"/>
              <a:t>Película: { </a:t>
            </a:r>
            <a:r>
              <a:rPr lang="es-AR" dirty="0">
                <a:solidFill>
                  <a:srgbClr val="7030A0"/>
                </a:solidFill>
              </a:rPr>
              <a:t>2</a:t>
            </a:r>
            <a:r>
              <a:rPr lang="es-AR" dirty="0"/>
              <a:t>, 2014, true, 122, 01/08/2014, "Relatos Salvajes", "Relatos Salvajes",</a:t>
            </a:r>
            <a:r>
              <a:rPr lang="es-AR" dirty="0">
                <a:solidFill>
                  <a:srgbClr val="C00000"/>
                </a:solidFill>
              </a:rPr>
              <a:t>4</a:t>
            </a:r>
            <a:r>
              <a:rPr lang="es-AR" dirty="0"/>
              <a:t>}</a:t>
            </a:r>
          </a:p>
          <a:p>
            <a:pPr algn="r"/>
            <a:r>
              <a:rPr lang="es-AR" sz="4000" dirty="0">
                <a:solidFill>
                  <a:srgbClr val="C00000"/>
                </a:solidFill>
              </a:rPr>
              <a:t>No existe en la tabla </a:t>
            </a:r>
            <a:r>
              <a:rPr lang="es-AR" sz="4000" dirty="0" err="1">
                <a:solidFill>
                  <a:srgbClr val="C00000"/>
                </a:solidFill>
              </a:rPr>
              <a:t>PaisDeOrigen</a:t>
            </a:r>
            <a:r>
              <a:rPr lang="es-AR" sz="4000" dirty="0">
                <a:solidFill>
                  <a:srgbClr val="C00000"/>
                </a:solidFill>
              </a:rPr>
              <a:t> una instancia con </a:t>
            </a:r>
            <a:r>
              <a:rPr lang="es-AR" sz="4000" dirty="0" err="1">
                <a:solidFill>
                  <a:srgbClr val="C00000"/>
                </a:solidFill>
              </a:rPr>
              <a:t>id_pais_de_origen</a:t>
            </a:r>
            <a:r>
              <a:rPr lang="es-AR" sz="4000" dirty="0">
                <a:solidFill>
                  <a:srgbClr val="C00000"/>
                </a:solidFill>
              </a:rPr>
              <a:t> = 4.</a:t>
            </a:r>
          </a:p>
          <a:p>
            <a:r>
              <a:rPr lang="es-AR" dirty="0"/>
              <a:t>Película: { </a:t>
            </a:r>
            <a:r>
              <a:rPr lang="es-AR" dirty="0">
                <a:solidFill>
                  <a:srgbClr val="7030A0"/>
                </a:solidFill>
              </a:rPr>
              <a:t>2</a:t>
            </a:r>
            <a:r>
              <a:rPr lang="es-AR" dirty="0"/>
              <a:t>, 2014, true, 122, 01/08/2014, "Relatos Salvajes", "Relatos Salvajes",</a:t>
            </a:r>
            <a:r>
              <a:rPr lang="es-AR" dirty="0">
                <a:solidFill>
                  <a:srgbClr val="7030A0"/>
                </a:solidFill>
              </a:rPr>
              <a:t>1</a:t>
            </a:r>
            <a:r>
              <a:rPr lang="es-AR" dirty="0"/>
              <a:t>}</a:t>
            </a:r>
          </a:p>
        </p:txBody>
      </p:sp>
      <p:pic>
        <p:nvPicPr>
          <p:cNvPr id="4098" name="Picture 2" descr="https://conquistadigital.com.br/wp-content/uploads/2016/10/ok.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7847" y="10887179"/>
            <a:ext cx="1745226" cy="174522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n relacionad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33937" y="8425485"/>
            <a:ext cx="1809136" cy="1809136"/>
          </a:xfrm>
          <a:prstGeom prst="rect">
            <a:avLst/>
          </a:prstGeom>
          <a:noFill/>
          <a:extLst>
            <a:ext uri="{909E8E84-426E-40DD-AFC4-6F175D3DCCD1}">
              <a14:hiddenFill xmlns:a14="http://schemas.microsoft.com/office/drawing/2010/main">
                <a:solidFill>
                  <a:srgbClr val="FFFFFF"/>
                </a:solidFill>
              </a14:hiddenFill>
            </a:ext>
          </a:extLst>
        </p:spPr>
      </p:pic>
      <p:sp>
        <p:nvSpPr>
          <p:cNvPr id="2" name="Marcador de número de diapositiva 1"/>
          <p:cNvSpPr>
            <a:spLocks noGrp="1"/>
          </p:cNvSpPr>
          <p:nvPr>
            <p:ph type="sldNum" sz="quarter" idx="2"/>
          </p:nvPr>
        </p:nvSpPr>
        <p:spPr/>
        <p:txBody>
          <a:bodyPr/>
          <a:lstStyle/>
          <a:p>
            <a:fld id="{86CB4B4D-7CA3-9044-876B-883B54F8677D}" type="slidenum">
              <a:rPr lang="es-AR" smtClean="0"/>
              <a:t>19</a:t>
            </a:fld>
            <a:endParaRPr lang="es-AR"/>
          </a:p>
        </p:txBody>
      </p:sp>
    </p:spTree>
    <p:extLst>
      <p:ext uri="{BB962C8B-B14F-4D97-AF65-F5344CB8AC3E}">
        <p14:creationId xmlns:p14="http://schemas.microsoft.com/office/powerpoint/2010/main" val="201153594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70"/>
          <p:cNvSpPr>
            <a:spLocks noGrp="1"/>
          </p:cNvSpPr>
          <p:nvPr>
            <p:ph type="title"/>
          </p:nvPr>
        </p:nvSpPr>
        <p:spPr>
          <a:xfrm>
            <a:off x="3330078" y="11078906"/>
            <a:ext cx="17967326" cy="1803797"/>
          </a:xfrm>
          <a:prstGeom prst="rect">
            <a:avLst/>
          </a:prstGeom>
        </p:spPr>
        <p:txBody>
          <a:bodyPr>
            <a:normAutofit/>
          </a:bodyPr>
          <a:lstStyle>
            <a:lvl1pPr defTabSz="468272">
              <a:defRPr sz="5700"/>
            </a:lvl1pPr>
          </a:lstStyle>
          <a:p>
            <a:r>
              <a:rPr b="1" dirty="0"/>
              <a:t>Modulo</a:t>
            </a:r>
            <a:r>
              <a:rPr lang="es-ES" b="1" dirty="0"/>
              <a:t> de</a:t>
            </a:r>
            <a:r>
              <a:rPr b="1" dirty="0"/>
              <a:t> </a:t>
            </a:r>
            <a:r>
              <a:rPr lang="es-ES" b="1" dirty="0"/>
              <a:t>base de datos</a:t>
            </a:r>
            <a:endParaRPr b="1" dirty="0"/>
          </a:p>
        </p:txBody>
      </p:sp>
      <p:pic>
        <p:nvPicPr>
          <p:cNvPr id="2" name="Imagen 1"/>
          <p:cNvPicPr>
            <a:picLocks noChangeAspect="1"/>
          </p:cNvPicPr>
          <p:nvPr/>
        </p:nvPicPr>
        <p:blipFill>
          <a:blip r:embed="rId2"/>
          <a:stretch>
            <a:fillRect/>
          </a:stretch>
        </p:blipFill>
        <p:spPr>
          <a:xfrm>
            <a:off x="6632019" y="2132081"/>
            <a:ext cx="11363444" cy="7316521"/>
          </a:xfrm>
          <a:prstGeom prst="rect">
            <a:avLst/>
          </a:prstGeom>
        </p:spPr>
      </p:pic>
      <p:sp>
        <p:nvSpPr>
          <p:cNvPr id="3" name="Marcador de número de diapositiva 2"/>
          <p:cNvSpPr>
            <a:spLocks noGrp="1"/>
          </p:cNvSpPr>
          <p:nvPr>
            <p:ph type="sldNum" sz="quarter" idx="2"/>
          </p:nvPr>
        </p:nvSpPr>
        <p:spPr/>
        <p:txBody>
          <a:bodyPr/>
          <a:lstStyle/>
          <a:p>
            <a:fld id="{86CB4B4D-7CA3-9044-876B-883B54F8677D}" type="slidenum">
              <a:rPr lang="es-AR" smtClean="0"/>
              <a:t>2</a:t>
            </a:fld>
            <a:endParaRPr lang="es-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5" name="Flecha: pentágono 4"/>
          <p:cNvSpPr/>
          <p:nvPr/>
        </p:nvSpPr>
        <p:spPr>
          <a:xfrm>
            <a:off x="0" y="3867445"/>
            <a:ext cx="625331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RELACIONES</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6" name="Marcador de texto 2"/>
          <p:cNvSpPr>
            <a:spLocks noGrp="1"/>
          </p:cNvSpPr>
          <p:nvPr>
            <p:ph type="body" sz="quarter" idx="14"/>
          </p:nvPr>
        </p:nvSpPr>
        <p:spPr>
          <a:xfrm>
            <a:off x="7161419" y="2815105"/>
            <a:ext cx="14076258" cy="4424955"/>
          </a:xfrm>
        </p:spPr>
        <p:txBody>
          <a:bodyPr/>
          <a:lstStyle/>
          <a:p>
            <a:pPr marL="685800" indent="-685800" algn="l">
              <a:buFont typeface="Arial" panose="020B0604020202020204" pitchFamily="34" charset="0"/>
              <a:buChar char="•"/>
            </a:pPr>
            <a:r>
              <a:rPr lang="es-AR" sz="4800" dirty="0"/>
              <a:t>Una relación es la abstracción de un conjunto de asociaciones que existen entre las instancias de dos entidades.</a:t>
            </a:r>
          </a:p>
          <a:p>
            <a:pPr marL="685800" indent="-685800" algn="l">
              <a:buFont typeface="Arial" panose="020B0604020202020204" pitchFamily="34" charset="0"/>
              <a:buChar char="•"/>
            </a:pPr>
            <a:r>
              <a:rPr lang="es-AR" sz="4800" dirty="0"/>
              <a:t>Tienen sentido bidireccional.</a:t>
            </a:r>
          </a:p>
        </p:txBody>
      </p:sp>
      <p:sp>
        <p:nvSpPr>
          <p:cNvPr id="12" name="Flecha: pentágono 11"/>
          <p:cNvSpPr/>
          <p:nvPr/>
        </p:nvSpPr>
        <p:spPr>
          <a:xfrm>
            <a:off x="0" y="7332392"/>
            <a:ext cx="6253317" cy="1498486"/>
          </a:xfrm>
          <a:prstGeom prst="homePlate">
            <a:avLst/>
          </a:prstGeom>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CARDINALIDAD</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13" name="Marcador de texto 2"/>
          <p:cNvSpPr>
            <a:spLocks noGrp="1"/>
          </p:cNvSpPr>
          <p:nvPr>
            <p:ph type="body" sz="quarter" idx="14"/>
          </p:nvPr>
        </p:nvSpPr>
        <p:spPr>
          <a:xfrm>
            <a:off x="7161419" y="6901504"/>
            <a:ext cx="14076258" cy="2360261"/>
          </a:xfrm>
        </p:spPr>
        <p:txBody>
          <a:bodyPr/>
          <a:lstStyle/>
          <a:p>
            <a:pPr marL="685800" indent="-685800" algn="l">
              <a:buFont typeface="Arial" panose="020B0604020202020204" pitchFamily="34" charset="0"/>
              <a:buChar char="•"/>
            </a:pPr>
            <a:r>
              <a:rPr lang="es-AR" sz="4800" dirty="0"/>
              <a:t>Indica para una instancia de una entidad A con cuántas instancias de la entidad B se relaciona.</a:t>
            </a:r>
            <a:endParaRPr lang="es-AR" sz="4400" dirty="0"/>
          </a:p>
        </p:txBody>
      </p:sp>
      <p:sp>
        <p:nvSpPr>
          <p:cNvPr id="14" name="Flecha: pentágono 13"/>
          <p:cNvSpPr/>
          <p:nvPr/>
        </p:nvSpPr>
        <p:spPr>
          <a:xfrm>
            <a:off x="-1" y="10620214"/>
            <a:ext cx="625331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OPCIONALIDAD</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15" name="Marcador de texto 2"/>
          <p:cNvSpPr>
            <a:spLocks noGrp="1"/>
          </p:cNvSpPr>
          <p:nvPr>
            <p:ph type="body" sz="quarter" idx="14"/>
          </p:nvPr>
        </p:nvSpPr>
        <p:spPr>
          <a:xfrm>
            <a:off x="7161419" y="10189326"/>
            <a:ext cx="14076258" cy="2360261"/>
          </a:xfrm>
        </p:spPr>
        <p:txBody>
          <a:bodyPr/>
          <a:lstStyle/>
          <a:p>
            <a:pPr marL="685800" indent="-685800" algn="l">
              <a:buFont typeface="Arial" panose="020B0604020202020204" pitchFamily="34" charset="0"/>
              <a:buChar char="•"/>
            </a:pPr>
            <a:r>
              <a:rPr lang="es-AR" sz="4800" dirty="0"/>
              <a:t>Indica para una instancia de una entidad A, si la relación con instancias de la entidad B, es opcional u obligatoria.</a:t>
            </a:r>
            <a:endParaRPr lang="es-AR" sz="4400" dirty="0"/>
          </a:p>
        </p:txBody>
      </p:sp>
      <p:sp>
        <p:nvSpPr>
          <p:cNvPr id="2" name="Marcador de número de diapositiva 1"/>
          <p:cNvSpPr>
            <a:spLocks noGrp="1"/>
          </p:cNvSpPr>
          <p:nvPr>
            <p:ph type="sldNum" sz="quarter" idx="2"/>
          </p:nvPr>
        </p:nvSpPr>
        <p:spPr/>
        <p:txBody>
          <a:bodyPr/>
          <a:lstStyle/>
          <a:p>
            <a:fld id="{86CB4B4D-7CA3-9044-876B-883B54F8677D}" type="slidenum">
              <a:rPr lang="es-AR" smtClean="0"/>
              <a:t>20</a:t>
            </a:fld>
            <a:endParaRPr lang="es-AR"/>
          </a:p>
        </p:txBody>
      </p:sp>
    </p:spTree>
    <p:extLst>
      <p:ext uri="{BB962C8B-B14F-4D97-AF65-F5344CB8AC3E}">
        <p14:creationId xmlns:p14="http://schemas.microsoft.com/office/powerpoint/2010/main" val="253894431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pic>
        <p:nvPicPr>
          <p:cNvPr id="7" name="Imagen 6"/>
          <p:cNvPicPr>
            <a:picLocks noChangeAspect="1"/>
          </p:cNvPicPr>
          <p:nvPr/>
        </p:nvPicPr>
        <p:blipFill>
          <a:blip r:embed="rId2"/>
          <a:stretch>
            <a:fillRect/>
          </a:stretch>
        </p:blipFill>
        <p:spPr>
          <a:xfrm>
            <a:off x="1245116" y="7079884"/>
            <a:ext cx="10016402" cy="5221627"/>
          </a:xfrm>
          <a:prstGeom prst="rect">
            <a:avLst/>
          </a:prstGeom>
        </p:spPr>
      </p:pic>
      <p:pic>
        <p:nvPicPr>
          <p:cNvPr id="10" name="Imagen 9"/>
          <p:cNvPicPr>
            <a:picLocks noChangeAspect="1"/>
          </p:cNvPicPr>
          <p:nvPr/>
        </p:nvPicPr>
        <p:blipFill>
          <a:blip r:embed="rId3"/>
          <a:stretch>
            <a:fillRect/>
          </a:stretch>
        </p:blipFill>
        <p:spPr>
          <a:xfrm>
            <a:off x="13033458" y="4186864"/>
            <a:ext cx="10284542" cy="9507017"/>
          </a:xfrm>
          <a:prstGeom prst="rect">
            <a:avLst/>
          </a:prstGeom>
        </p:spPr>
      </p:pic>
      <p:sp>
        <p:nvSpPr>
          <p:cNvPr id="16" name="Flecha: pentágono 15"/>
          <p:cNvSpPr/>
          <p:nvPr/>
        </p:nvSpPr>
        <p:spPr>
          <a:xfrm>
            <a:off x="0" y="3101996"/>
            <a:ext cx="625331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OPCIONALIDAD</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17" name="CuadroTexto 16"/>
          <p:cNvSpPr txBox="1"/>
          <p:nvPr/>
        </p:nvSpPr>
        <p:spPr>
          <a:xfrm>
            <a:off x="2227007" y="5698879"/>
            <a:ext cx="8052619"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Uno a uno</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18" name="CuadroTexto 17"/>
          <p:cNvSpPr txBox="1"/>
          <p:nvPr/>
        </p:nvSpPr>
        <p:spPr>
          <a:xfrm>
            <a:off x="14149419" y="3101996"/>
            <a:ext cx="8052619"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Uno a Muchos</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2" name="Marcador de número de diapositiva 1"/>
          <p:cNvSpPr>
            <a:spLocks noGrp="1"/>
          </p:cNvSpPr>
          <p:nvPr>
            <p:ph type="sldNum" sz="quarter" idx="2"/>
          </p:nvPr>
        </p:nvSpPr>
        <p:spPr/>
        <p:txBody>
          <a:bodyPr/>
          <a:lstStyle/>
          <a:p>
            <a:fld id="{86CB4B4D-7CA3-9044-876B-883B54F8677D}" type="slidenum">
              <a:rPr lang="es-AR" smtClean="0"/>
              <a:t>21</a:t>
            </a:fld>
            <a:endParaRPr lang="es-AR"/>
          </a:p>
        </p:txBody>
      </p:sp>
    </p:spTree>
    <p:extLst>
      <p:ext uri="{BB962C8B-B14F-4D97-AF65-F5344CB8AC3E}">
        <p14:creationId xmlns:p14="http://schemas.microsoft.com/office/powerpoint/2010/main" val="2321376430"/>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2"/>
          <p:cNvSpPr txBox="1">
            <a:spLocks/>
          </p:cNvSpPr>
          <p:nvPr/>
        </p:nvSpPr>
        <p:spPr>
          <a:xfrm>
            <a:off x="48466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16" name="Flecha: pentágono 15"/>
          <p:cNvSpPr/>
          <p:nvPr/>
        </p:nvSpPr>
        <p:spPr>
          <a:xfrm>
            <a:off x="0" y="3101996"/>
            <a:ext cx="625331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OPCIONALIDAD</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17" name="CuadroTexto 16"/>
          <p:cNvSpPr txBox="1"/>
          <p:nvPr/>
        </p:nvSpPr>
        <p:spPr>
          <a:xfrm>
            <a:off x="14414090" y="3394383"/>
            <a:ext cx="8052619"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Muchos a muchos</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18" name="CuadroTexto 17"/>
          <p:cNvSpPr txBox="1"/>
          <p:nvPr/>
        </p:nvSpPr>
        <p:spPr>
          <a:xfrm>
            <a:off x="1514168" y="4722904"/>
            <a:ext cx="8052619"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Muchos a Uno</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pic>
        <p:nvPicPr>
          <p:cNvPr id="3" name="Imagen 2"/>
          <p:cNvPicPr>
            <a:picLocks noChangeAspect="1"/>
          </p:cNvPicPr>
          <p:nvPr/>
        </p:nvPicPr>
        <p:blipFill>
          <a:blip r:embed="rId2"/>
          <a:stretch>
            <a:fillRect/>
          </a:stretch>
        </p:blipFill>
        <p:spPr>
          <a:xfrm>
            <a:off x="1888747" y="5759038"/>
            <a:ext cx="8081163" cy="7674393"/>
          </a:xfrm>
          <a:prstGeom prst="rect">
            <a:avLst/>
          </a:prstGeom>
        </p:spPr>
      </p:pic>
      <p:pic>
        <p:nvPicPr>
          <p:cNvPr id="4" name="Imagen 3"/>
          <p:cNvPicPr>
            <a:picLocks noChangeAspect="1"/>
          </p:cNvPicPr>
          <p:nvPr/>
        </p:nvPicPr>
        <p:blipFill>
          <a:blip r:embed="rId3"/>
          <a:stretch>
            <a:fillRect/>
          </a:stretch>
        </p:blipFill>
        <p:spPr>
          <a:xfrm>
            <a:off x="11975690" y="4600482"/>
            <a:ext cx="12408310" cy="8501412"/>
          </a:xfrm>
          <a:prstGeom prst="rect">
            <a:avLst/>
          </a:prstGeom>
        </p:spPr>
      </p:pic>
      <p:sp>
        <p:nvSpPr>
          <p:cNvPr id="2" name="Marcador de número de diapositiva 1"/>
          <p:cNvSpPr>
            <a:spLocks noGrp="1"/>
          </p:cNvSpPr>
          <p:nvPr>
            <p:ph type="sldNum" sz="quarter" idx="2"/>
          </p:nvPr>
        </p:nvSpPr>
        <p:spPr/>
        <p:txBody>
          <a:bodyPr/>
          <a:lstStyle/>
          <a:p>
            <a:fld id="{86CB4B4D-7CA3-9044-876B-883B54F8677D}" type="slidenum">
              <a:rPr lang="es-AR" smtClean="0"/>
              <a:t>22</a:t>
            </a:fld>
            <a:endParaRPr lang="es-AR"/>
          </a:p>
        </p:txBody>
      </p:sp>
    </p:spTree>
    <p:extLst>
      <p:ext uri="{BB962C8B-B14F-4D97-AF65-F5344CB8AC3E}">
        <p14:creationId xmlns:p14="http://schemas.microsoft.com/office/powerpoint/2010/main" val="69699842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Modelo Entidad Relación</a:t>
            </a:r>
          </a:p>
        </p:txBody>
      </p:sp>
      <p:sp>
        <p:nvSpPr>
          <p:cNvPr id="16" name="Flecha: pentágono 15"/>
          <p:cNvSpPr/>
          <p:nvPr/>
        </p:nvSpPr>
        <p:spPr>
          <a:xfrm>
            <a:off x="0" y="3101996"/>
            <a:ext cx="625331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OPCIONALIDAD</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17" name="CuadroTexto 16"/>
          <p:cNvSpPr txBox="1"/>
          <p:nvPr/>
        </p:nvSpPr>
        <p:spPr>
          <a:xfrm>
            <a:off x="14414090" y="3394383"/>
            <a:ext cx="8052619"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Muchos a muchos</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18" name="CuadroTexto 17"/>
          <p:cNvSpPr txBox="1"/>
          <p:nvPr/>
        </p:nvSpPr>
        <p:spPr>
          <a:xfrm>
            <a:off x="1514168" y="4722904"/>
            <a:ext cx="8052619"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Muchos a Uno</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pic>
        <p:nvPicPr>
          <p:cNvPr id="3" name="Imagen 2"/>
          <p:cNvPicPr>
            <a:picLocks noChangeAspect="1"/>
          </p:cNvPicPr>
          <p:nvPr/>
        </p:nvPicPr>
        <p:blipFill>
          <a:blip r:embed="rId2"/>
          <a:stretch>
            <a:fillRect/>
          </a:stretch>
        </p:blipFill>
        <p:spPr>
          <a:xfrm>
            <a:off x="1888747" y="5759038"/>
            <a:ext cx="8081163" cy="7674393"/>
          </a:xfrm>
          <a:prstGeom prst="rect">
            <a:avLst/>
          </a:prstGeom>
        </p:spPr>
      </p:pic>
      <p:pic>
        <p:nvPicPr>
          <p:cNvPr id="4" name="Imagen 3"/>
          <p:cNvPicPr>
            <a:picLocks noChangeAspect="1"/>
          </p:cNvPicPr>
          <p:nvPr/>
        </p:nvPicPr>
        <p:blipFill>
          <a:blip r:embed="rId3"/>
          <a:stretch>
            <a:fillRect/>
          </a:stretch>
        </p:blipFill>
        <p:spPr>
          <a:xfrm>
            <a:off x="11975690" y="4600482"/>
            <a:ext cx="12408310" cy="8501412"/>
          </a:xfrm>
          <a:prstGeom prst="rect">
            <a:avLst/>
          </a:prstGeom>
        </p:spPr>
      </p:pic>
      <p:sp>
        <p:nvSpPr>
          <p:cNvPr id="2" name="Marcador de número de diapositiva 1"/>
          <p:cNvSpPr>
            <a:spLocks noGrp="1"/>
          </p:cNvSpPr>
          <p:nvPr>
            <p:ph type="sldNum" sz="quarter" idx="2"/>
          </p:nvPr>
        </p:nvSpPr>
        <p:spPr/>
        <p:txBody>
          <a:bodyPr/>
          <a:lstStyle/>
          <a:p>
            <a:fld id="{86CB4B4D-7CA3-9044-876B-883B54F8677D}" type="slidenum">
              <a:rPr lang="es-AR" smtClean="0"/>
              <a:t>23</a:t>
            </a:fld>
            <a:endParaRPr lang="es-AR"/>
          </a:p>
        </p:txBody>
      </p:sp>
    </p:spTree>
    <p:extLst>
      <p:ext uri="{BB962C8B-B14F-4D97-AF65-F5344CB8AC3E}">
        <p14:creationId xmlns:p14="http://schemas.microsoft.com/office/powerpoint/2010/main" val="158814351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4833937" y="1841122"/>
            <a:ext cx="14716126" cy="944488"/>
          </a:xfrm>
        </p:spPr>
        <p:txBody>
          <a:bodyPr/>
          <a:lstStyle/>
          <a:p>
            <a:r>
              <a:rPr lang="es-AR" b="1" dirty="0"/>
              <a:t>Base de Datos Relacional</a:t>
            </a:r>
          </a:p>
        </p:txBody>
      </p:sp>
      <p:pic>
        <p:nvPicPr>
          <p:cNvPr id="4" name="Imagen 3"/>
          <p:cNvPicPr>
            <a:picLocks noChangeAspect="1"/>
          </p:cNvPicPr>
          <p:nvPr/>
        </p:nvPicPr>
        <p:blipFill>
          <a:blip r:embed="rId2"/>
          <a:stretch>
            <a:fillRect/>
          </a:stretch>
        </p:blipFill>
        <p:spPr>
          <a:xfrm>
            <a:off x="1279341" y="6329487"/>
            <a:ext cx="20121573" cy="6558397"/>
          </a:xfrm>
          <a:prstGeom prst="rect">
            <a:avLst/>
          </a:prstGeom>
        </p:spPr>
      </p:pic>
      <p:sp>
        <p:nvSpPr>
          <p:cNvPr id="5" name="CuadroTexto 4"/>
          <p:cNvSpPr txBox="1"/>
          <p:nvPr/>
        </p:nvSpPr>
        <p:spPr>
          <a:xfrm>
            <a:off x="2389238" y="2916510"/>
            <a:ext cx="20942709" cy="2914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indent="-685800" algn="l">
              <a:buFont typeface="Arial" panose="020B0604020202020204" pitchFamily="34" charset="0"/>
              <a:buChar char="•"/>
            </a:pPr>
            <a:r>
              <a:rPr lang="es-AR" sz="4800" dirty="0"/>
              <a:t>El modelo relacional representa la base de datos como una </a:t>
            </a:r>
            <a:r>
              <a:rPr lang="es-AR" sz="6000" dirty="0"/>
              <a:t>colección de relaciones.</a:t>
            </a:r>
          </a:p>
          <a:p>
            <a:pPr marL="685800" indent="-685800" algn="l">
              <a:buFont typeface="Arial" panose="020B0604020202020204" pitchFamily="34" charset="0"/>
              <a:buChar char="•"/>
            </a:pPr>
            <a:r>
              <a:rPr lang="es-AR" sz="4800" dirty="0"/>
              <a:t>Cada una de estas relaciones se parece a una</a:t>
            </a:r>
            <a:r>
              <a:rPr lang="es-AR" sz="6000" dirty="0"/>
              <a:t> tabla</a:t>
            </a:r>
            <a:r>
              <a:rPr lang="es-AR" sz="4800" dirty="0"/>
              <a:t> de valores.</a:t>
            </a:r>
          </a:p>
        </p:txBody>
      </p:sp>
      <p:sp>
        <p:nvSpPr>
          <p:cNvPr id="6" name="Bocadillo: ovalado 5"/>
          <p:cNvSpPr/>
          <p:nvPr/>
        </p:nvSpPr>
        <p:spPr>
          <a:xfrm>
            <a:off x="0" y="6723326"/>
            <a:ext cx="3982065" cy="1284850"/>
          </a:xfrm>
          <a:prstGeom prst="wedgeEllipseCallout">
            <a:avLst>
              <a:gd name="adj1" fmla="val 33982"/>
              <a:gd name="adj2" fmla="val 64796"/>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FFFFFF"/>
                </a:solidFill>
                <a:effectLst/>
                <a:uFillTx/>
                <a:latin typeface="+mn-lt"/>
                <a:ea typeface="+mn-ea"/>
                <a:cs typeface="+mn-cs"/>
                <a:sym typeface="Gill Sans Light"/>
              </a:rPr>
              <a:t>Entidad</a:t>
            </a:r>
          </a:p>
        </p:txBody>
      </p:sp>
      <p:sp>
        <p:nvSpPr>
          <p:cNvPr id="7" name="Bocadillo: ovalado 6"/>
          <p:cNvSpPr/>
          <p:nvPr/>
        </p:nvSpPr>
        <p:spPr>
          <a:xfrm>
            <a:off x="20401935" y="7365751"/>
            <a:ext cx="3982065" cy="1284850"/>
          </a:xfrm>
          <a:prstGeom prst="wedgeEllipseCallout">
            <a:avLst>
              <a:gd name="adj1" fmla="val -27500"/>
              <a:gd name="adj2" fmla="val 124485"/>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FFFFFF"/>
                </a:solidFill>
                <a:effectLst/>
                <a:uFillTx/>
                <a:latin typeface="+mn-lt"/>
                <a:ea typeface="+mn-ea"/>
                <a:cs typeface="+mn-cs"/>
                <a:sym typeface="Gill Sans Light"/>
              </a:rPr>
              <a:t>Instancia</a:t>
            </a:r>
          </a:p>
        </p:txBody>
      </p:sp>
      <p:sp>
        <p:nvSpPr>
          <p:cNvPr id="2" name="Marcador de número de diapositiva 1"/>
          <p:cNvSpPr>
            <a:spLocks noGrp="1"/>
          </p:cNvSpPr>
          <p:nvPr>
            <p:ph type="sldNum" sz="quarter" idx="2"/>
          </p:nvPr>
        </p:nvSpPr>
        <p:spPr/>
        <p:txBody>
          <a:bodyPr/>
          <a:lstStyle/>
          <a:p>
            <a:fld id="{86CB4B4D-7CA3-9044-876B-883B54F8677D}" type="slidenum">
              <a:rPr lang="es-AR" smtClean="0"/>
              <a:t>24</a:t>
            </a:fld>
            <a:endParaRPr lang="es-AR"/>
          </a:p>
        </p:txBody>
      </p:sp>
    </p:spTree>
    <p:extLst>
      <p:ext uri="{BB962C8B-B14F-4D97-AF65-F5344CB8AC3E}">
        <p14:creationId xmlns:p14="http://schemas.microsoft.com/office/powerpoint/2010/main" val="1902328150"/>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p:cNvPicPr>
            <a:picLocks noChangeAspect="1"/>
          </p:cNvPicPr>
          <p:nvPr/>
        </p:nvPicPr>
        <p:blipFill>
          <a:blip r:embed="rId2"/>
          <a:stretch>
            <a:fillRect/>
          </a:stretch>
        </p:blipFill>
        <p:spPr>
          <a:xfrm>
            <a:off x="4833937" y="2785610"/>
            <a:ext cx="16157933" cy="10705847"/>
          </a:xfrm>
          <a:prstGeom prst="rect">
            <a:avLst/>
          </a:prstGeom>
        </p:spPr>
      </p:pic>
      <p:sp>
        <p:nvSpPr>
          <p:cNvPr id="3" name="Marcador de texto 2"/>
          <p:cNvSpPr>
            <a:spLocks noGrp="1"/>
          </p:cNvSpPr>
          <p:nvPr>
            <p:ph type="body" sz="quarter" idx="14"/>
          </p:nvPr>
        </p:nvSpPr>
        <p:spPr>
          <a:xfrm>
            <a:off x="4833937" y="1841122"/>
            <a:ext cx="14716126" cy="944488"/>
          </a:xfrm>
        </p:spPr>
        <p:txBody>
          <a:bodyPr/>
          <a:lstStyle/>
          <a:p>
            <a:r>
              <a:rPr lang="es-AR" b="1" dirty="0"/>
              <a:t>Base de Datos Relacional</a:t>
            </a:r>
          </a:p>
        </p:txBody>
      </p:sp>
      <p:sp>
        <p:nvSpPr>
          <p:cNvPr id="2" name="Bocadillo: ovalado 1"/>
          <p:cNvSpPr/>
          <p:nvPr/>
        </p:nvSpPr>
        <p:spPr>
          <a:xfrm>
            <a:off x="851872" y="6035406"/>
            <a:ext cx="3982065" cy="1284850"/>
          </a:xfrm>
          <a:prstGeom prst="wedgeEllipseCallout">
            <a:avLst>
              <a:gd name="adj1" fmla="val 47315"/>
              <a:gd name="adj2" fmla="val 122189"/>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FFFFFF"/>
                </a:solidFill>
                <a:effectLst/>
                <a:uFillTx/>
                <a:latin typeface="+mn-lt"/>
                <a:ea typeface="+mn-ea"/>
                <a:cs typeface="+mn-cs"/>
                <a:sym typeface="Gill Sans Light"/>
              </a:rPr>
              <a:t>Entidad</a:t>
            </a:r>
          </a:p>
        </p:txBody>
      </p:sp>
      <p:sp>
        <p:nvSpPr>
          <p:cNvPr id="6" name="Bocadillo: ovalado 5"/>
          <p:cNvSpPr/>
          <p:nvPr/>
        </p:nvSpPr>
        <p:spPr>
          <a:xfrm>
            <a:off x="16339829" y="6224271"/>
            <a:ext cx="3982065" cy="1284850"/>
          </a:xfrm>
          <a:prstGeom prst="wedgeEllipseCallout">
            <a:avLst>
              <a:gd name="adj1" fmla="val -89722"/>
              <a:gd name="adj2" fmla="val 60204"/>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FFFFFF"/>
                </a:solidFill>
                <a:effectLst/>
                <a:uFillTx/>
                <a:latin typeface="+mn-lt"/>
                <a:ea typeface="+mn-ea"/>
                <a:cs typeface="+mn-cs"/>
                <a:sym typeface="Gill Sans Light"/>
              </a:rPr>
              <a:t>Instancia</a:t>
            </a:r>
          </a:p>
        </p:txBody>
      </p:sp>
      <p:sp>
        <p:nvSpPr>
          <p:cNvPr id="7" name="Bocadillo: ovalado 6"/>
          <p:cNvSpPr/>
          <p:nvPr/>
        </p:nvSpPr>
        <p:spPr>
          <a:xfrm>
            <a:off x="1188317" y="9818319"/>
            <a:ext cx="5830531" cy="2366831"/>
          </a:xfrm>
          <a:prstGeom prst="wedgeEllipseCallout">
            <a:avLst>
              <a:gd name="adj1" fmla="val 74277"/>
              <a:gd name="adj2" fmla="val -59632"/>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solidFill>
                  <a:srgbClr val="FFFFFF"/>
                </a:solidFill>
              </a:rPr>
              <a:t>Atributo Identificador</a:t>
            </a:r>
            <a:endParaRPr kumimoji="0" lang="es-AR" sz="5000" b="0" i="0" u="none" strike="noStrike" cap="none" spc="0" normalizeH="0" baseline="0" dirty="0">
              <a:ln>
                <a:noFill/>
              </a:ln>
              <a:solidFill>
                <a:srgbClr val="FFFFFF"/>
              </a:solidFill>
              <a:effectLst/>
              <a:uFillTx/>
              <a:latin typeface="+mn-lt"/>
              <a:ea typeface="+mn-ea"/>
              <a:cs typeface="+mn-cs"/>
              <a:sym typeface="Gill Sans Light"/>
            </a:endParaRPr>
          </a:p>
        </p:txBody>
      </p:sp>
      <p:sp>
        <p:nvSpPr>
          <p:cNvPr id="4" name="Marcador de número de diapositiva 3"/>
          <p:cNvSpPr>
            <a:spLocks noGrp="1"/>
          </p:cNvSpPr>
          <p:nvPr>
            <p:ph type="sldNum" sz="quarter" idx="2"/>
          </p:nvPr>
        </p:nvSpPr>
        <p:spPr/>
        <p:txBody>
          <a:bodyPr/>
          <a:lstStyle/>
          <a:p>
            <a:fld id="{86CB4B4D-7CA3-9044-876B-883B54F8677D}" type="slidenum">
              <a:rPr lang="es-AR" smtClean="0"/>
              <a:t>25</a:t>
            </a:fld>
            <a:endParaRPr lang="es-AR"/>
          </a:p>
        </p:txBody>
      </p:sp>
    </p:spTree>
    <p:extLst>
      <p:ext uri="{BB962C8B-B14F-4D97-AF65-F5344CB8AC3E}">
        <p14:creationId xmlns:p14="http://schemas.microsoft.com/office/powerpoint/2010/main" val="142184415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4833937" y="1841122"/>
            <a:ext cx="14716126" cy="944488"/>
          </a:xfrm>
        </p:spPr>
        <p:txBody>
          <a:bodyPr/>
          <a:lstStyle/>
          <a:p>
            <a:r>
              <a:rPr lang="es-AR" b="1" dirty="0"/>
              <a:t>Base de Datos Relacional</a:t>
            </a:r>
          </a:p>
        </p:txBody>
      </p:sp>
      <p:sp>
        <p:nvSpPr>
          <p:cNvPr id="5" name="CuadroTexto 4"/>
          <p:cNvSpPr txBox="1"/>
          <p:nvPr/>
        </p:nvSpPr>
        <p:spPr>
          <a:xfrm>
            <a:off x="1946786" y="2733304"/>
            <a:ext cx="17603277" cy="103008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571500" indent="-571500" algn="l">
              <a:lnSpc>
                <a:spcPct val="150000"/>
              </a:lnSpc>
              <a:buFont typeface="Arial" panose="020B0604020202020204" pitchFamily="34" charset="0"/>
              <a:buChar char="•"/>
            </a:pPr>
            <a:r>
              <a:rPr lang="es-AR" sz="4000" dirty="0"/>
              <a:t>Una </a:t>
            </a:r>
            <a:r>
              <a:rPr lang="es-AR" sz="4000" b="1" dirty="0"/>
              <a:t>relación </a:t>
            </a:r>
            <a:r>
              <a:rPr lang="es-AR" sz="4000" dirty="0"/>
              <a:t>corresponde a lo que conocemos como </a:t>
            </a:r>
            <a:r>
              <a:rPr lang="es-AR" sz="4000" b="1" dirty="0"/>
              <a:t>tabla</a:t>
            </a:r>
            <a:r>
              <a:rPr lang="es-AR" sz="4000" dirty="0"/>
              <a:t>. </a:t>
            </a:r>
          </a:p>
          <a:p>
            <a:pPr marL="571500" indent="-571500" algn="l">
              <a:lnSpc>
                <a:spcPct val="150000"/>
              </a:lnSpc>
              <a:buFont typeface="Arial" panose="020B0604020202020204" pitchFamily="34" charset="0"/>
              <a:buChar char="•"/>
            </a:pPr>
            <a:r>
              <a:rPr lang="es-AR" sz="4000" dirty="0"/>
              <a:t>Un </a:t>
            </a:r>
            <a:r>
              <a:rPr lang="es-AR" sz="4000" b="1" dirty="0"/>
              <a:t>atributo </a:t>
            </a:r>
            <a:r>
              <a:rPr lang="es-AR" sz="4000" dirty="0"/>
              <a:t>corresponde a una </a:t>
            </a:r>
            <a:r>
              <a:rPr lang="es-AR" sz="4000" b="1" dirty="0"/>
              <a:t>columna o campo</a:t>
            </a:r>
            <a:r>
              <a:rPr lang="es-AR" sz="4000" dirty="0"/>
              <a:t>. El </a:t>
            </a:r>
            <a:r>
              <a:rPr lang="es-AR" sz="4000" b="1" dirty="0"/>
              <a:t>número de atributos </a:t>
            </a:r>
            <a:r>
              <a:rPr lang="es-AR" sz="4000" dirty="0"/>
              <a:t>se denomina </a:t>
            </a:r>
            <a:r>
              <a:rPr lang="es-AR" sz="4000" b="1" dirty="0"/>
              <a:t>grado</a:t>
            </a:r>
            <a:r>
              <a:rPr lang="es-AR" sz="4000" dirty="0"/>
              <a:t>.</a:t>
            </a:r>
          </a:p>
          <a:p>
            <a:pPr marL="571500" indent="-571500" algn="l">
              <a:lnSpc>
                <a:spcPct val="150000"/>
              </a:lnSpc>
              <a:buFont typeface="Arial" panose="020B0604020202020204" pitchFamily="34" charset="0"/>
              <a:buChar char="•"/>
            </a:pPr>
            <a:r>
              <a:rPr lang="es-AR" sz="4000" dirty="0"/>
              <a:t>Una </a:t>
            </a:r>
            <a:r>
              <a:rPr lang="es-AR" sz="4000" b="1" dirty="0" err="1"/>
              <a:t>tupla</a:t>
            </a:r>
            <a:r>
              <a:rPr lang="es-AR" sz="4000" b="1" dirty="0"/>
              <a:t> </a:t>
            </a:r>
            <a:r>
              <a:rPr lang="es-AR" sz="4000" dirty="0"/>
              <a:t>corresponde a una </a:t>
            </a:r>
            <a:r>
              <a:rPr lang="es-AR" sz="4000" b="1" dirty="0"/>
              <a:t>fila o registro de esa tabla</a:t>
            </a:r>
            <a:r>
              <a:rPr lang="es-AR" sz="4000" dirty="0"/>
              <a:t>. </a:t>
            </a:r>
          </a:p>
          <a:p>
            <a:pPr marL="571500" indent="-571500" algn="l">
              <a:lnSpc>
                <a:spcPct val="150000"/>
              </a:lnSpc>
              <a:buFont typeface="Arial" panose="020B0604020202020204" pitchFamily="34" charset="0"/>
              <a:buChar char="•"/>
            </a:pPr>
            <a:r>
              <a:rPr lang="es-AR" sz="4000" dirty="0"/>
              <a:t>El </a:t>
            </a:r>
            <a:r>
              <a:rPr lang="es-AR" sz="4000" b="1" dirty="0"/>
              <a:t>número de </a:t>
            </a:r>
            <a:r>
              <a:rPr lang="es-AR" sz="4000" b="1" dirty="0" err="1"/>
              <a:t>tuplas</a:t>
            </a:r>
            <a:r>
              <a:rPr lang="es-AR" sz="4000" b="1" dirty="0"/>
              <a:t> </a:t>
            </a:r>
            <a:r>
              <a:rPr lang="es-AR" sz="4000" dirty="0"/>
              <a:t>de una tabla se denomina </a:t>
            </a:r>
            <a:r>
              <a:rPr lang="es-AR" sz="4000" b="1" dirty="0" err="1"/>
              <a:t>cardinalidad</a:t>
            </a:r>
            <a:r>
              <a:rPr lang="es-AR" sz="4000" b="1" dirty="0"/>
              <a:t>.</a:t>
            </a:r>
          </a:p>
          <a:p>
            <a:pPr marL="571500" indent="-571500" algn="l">
              <a:lnSpc>
                <a:spcPct val="150000"/>
              </a:lnSpc>
              <a:buFont typeface="Arial" panose="020B0604020202020204" pitchFamily="34" charset="0"/>
              <a:buChar char="•"/>
            </a:pPr>
            <a:r>
              <a:rPr lang="es-AR" sz="4000" dirty="0"/>
              <a:t>La </a:t>
            </a:r>
            <a:r>
              <a:rPr lang="es-AR" sz="4000" b="1" dirty="0"/>
              <a:t>clave primaria </a:t>
            </a:r>
            <a:r>
              <a:rPr lang="es-AR" sz="4000" dirty="0"/>
              <a:t>es un </a:t>
            </a:r>
            <a:r>
              <a:rPr lang="es-AR" sz="4000" b="1" dirty="0"/>
              <a:t>identificador único para la tabla</a:t>
            </a:r>
            <a:r>
              <a:rPr lang="es-AR" sz="4000" dirty="0"/>
              <a:t>, es decir una columna o combinación de columnas con la siguiente propiedad:</a:t>
            </a:r>
          </a:p>
          <a:p>
            <a:pPr>
              <a:lnSpc>
                <a:spcPct val="150000"/>
              </a:lnSpc>
            </a:pPr>
            <a:r>
              <a:rPr lang="es-AR" sz="4000" b="1" i="1" dirty="0"/>
              <a:t>	“Nunca existen dos filas de la tabla con el mismo valor en esa columna o combinación de columnas.”</a:t>
            </a:r>
          </a:p>
          <a:p>
            <a:pPr marL="571500" indent="-571500" algn="l">
              <a:lnSpc>
                <a:spcPct val="150000"/>
              </a:lnSpc>
              <a:buFont typeface="Arial" panose="020B0604020202020204" pitchFamily="34" charset="0"/>
              <a:buChar char="•"/>
            </a:pPr>
            <a:r>
              <a:rPr lang="es-AR" sz="4000" dirty="0"/>
              <a:t>Un </a:t>
            </a:r>
            <a:r>
              <a:rPr lang="es-AR" sz="4000" b="1" dirty="0"/>
              <a:t>dominio </a:t>
            </a:r>
            <a:r>
              <a:rPr lang="es-AR" sz="4000" dirty="0"/>
              <a:t>es una </a:t>
            </a:r>
            <a:r>
              <a:rPr lang="es-AR" sz="4000" b="1" dirty="0"/>
              <a:t>colección de valores</a:t>
            </a:r>
            <a:r>
              <a:rPr lang="es-AR" sz="4000" dirty="0"/>
              <a:t>, de los cuales uno o más atributos (columnas) obtienen sus valores reales.</a:t>
            </a:r>
            <a:endParaRPr lang="es-AR" sz="3600" dirty="0"/>
          </a:p>
        </p:txBody>
      </p:sp>
      <p:sp>
        <p:nvSpPr>
          <p:cNvPr id="2" name="Bocadillo: ovalado 1"/>
          <p:cNvSpPr/>
          <p:nvPr/>
        </p:nvSpPr>
        <p:spPr>
          <a:xfrm>
            <a:off x="17095146" y="2088280"/>
            <a:ext cx="3982065" cy="1284850"/>
          </a:xfrm>
          <a:prstGeom prst="wedgeEllipseCallout">
            <a:avLst>
              <a:gd name="adj1" fmla="val -74907"/>
              <a:gd name="adj2" fmla="val 67091"/>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FFFFFF"/>
                </a:solidFill>
                <a:effectLst/>
                <a:uFillTx/>
                <a:latin typeface="+mn-lt"/>
                <a:ea typeface="+mn-ea"/>
                <a:cs typeface="+mn-cs"/>
                <a:sym typeface="Gill Sans Light"/>
              </a:rPr>
              <a:t>Entidad</a:t>
            </a:r>
          </a:p>
        </p:txBody>
      </p:sp>
      <p:sp>
        <p:nvSpPr>
          <p:cNvPr id="6" name="Bocadillo: ovalado 5"/>
          <p:cNvSpPr/>
          <p:nvPr/>
        </p:nvSpPr>
        <p:spPr>
          <a:xfrm>
            <a:off x="17578694" y="4461646"/>
            <a:ext cx="3982065" cy="1284850"/>
          </a:xfrm>
          <a:prstGeom prst="wedgeEllipseCallout">
            <a:avLst>
              <a:gd name="adj1" fmla="val -89722"/>
              <a:gd name="adj2" fmla="val 60204"/>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FFFFFF"/>
                </a:solidFill>
                <a:effectLst/>
                <a:uFillTx/>
                <a:latin typeface="+mn-lt"/>
                <a:ea typeface="+mn-ea"/>
                <a:cs typeface="+mn-cs"/>
                <a:sym typeface="Gill Sans Light"/>
              </a:rPr>
              <a:t>Instancia</a:t>
            </a:r>
          </a:p>
        </p:txBody>
      </p:sp>
      <p:sp>
        <p:nvSpPr>
          <p:cNvPr id="7" name="Bocadillo: ovalado 6"/>
          <p:cNvSpPr/>
          <p:nvPr/>
        </p:nvSpPr>
        <p:spPr>
          <a:xfrm>
            <a:off x="18553469" y="7883752"/>
            <a:ext cx="5830531" cy="2366831"/>
          </a:xfrm>
          <a:prstGeom prst="wedgeEllipseCallout">
            <a:avLst>
              <a:gd name="adj1" fmla="val -95706"/>
              <a:gd name="adj2" fmla="val -38446"/>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solidFill>
                  <a:srgbClr val="FFFFFF"/>
                </a:solidFill>
              </a:rPr>
              <a:t>Atributo Identificador</a:t>
            </a:r>
            <a:endParaRPr kumimoji="0" lang="es-AR" sz="5000" b="0" i="0" u="none" strike="noStrike" cap="none" spc="0" normalizeH="0" baseline="0" dirty="0">
              <a:ln>
                <a:noFill/>
              </a:ln>
              <a:solidFill>
                <a:srgbClr val="FFFFFF"/>
              </a:solidFill>
              <a:effectLst/>
              <a:uFillTx/>
              <a:latin typeface="+mn-lt"/>
              <a:ea typeface="+mn-ea"/>
              <a:cs typeface="+mn-cs"/>
              <a:sym typeface="Gill Sans Light"/>
            </a:endParaRPr>
          </a:p>
        </p:txBody>
      </p:sp>
      <p:sp>
        <p:nvSpPr>
          <p:cNvPr id="4" name="Marcador de número de diapositiva 3"/>
          <p:cNvSpPr>
            <a:spLocks noGrp="1"/>
          </p:cNvSpPr>
          <p:nvPr>
            <p:ph type="sldNum" sz="quarter" idx="2"/>
          </p:nvPr>
        </p:nvSpPr>
        <p:spPr/>
        <p:txBody>
          <a:bodyPr/>
          <a:lstStyle/>
          <a:p>
            <a:fld id="{86CB4B4D-7CA3-9044-876B-883B54F8677D}" type="slidenum">
              <a:rPr lang="es-AR" smtClean="0"/>
              <a:t>26</a:t>
            </a:fld>
            <a:endParaRPr lang="es-AR"/>
          </a:p>
        </p:txBody>
      </p:sp>
    </p:spTree>
    <p:extLst>
      <p:ext uri="{BB962C8B-B14F-4D97-AF65-F5344CB8AC3E}">
        <p14:creationId xmlns:p14="http://schemas.microsoft.com/office/powerpoint/2010/main" val="365944631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4833937" y="1841122"/>
            <a:ext cx="14716126" cy="944488"/>
          </a:xfrm>
        </p:spPr>
        <p:txBody>
          <a:bodyPr/>
          <a:lstStyle/>
          <a:p>
            <a:r>
              <a:rPr lang="es-AR" b="1" dirty="0"/>
              <a:t>Base de Datos Relacional</a:t>
            </a:r>
          </a:p>
        </p:txBody>
      </p:sp>
      <p:sp>
        <p:nvSpPr>
          <p:cNvPr id="4" name="CuadroTexto 3"/>
          <p:cNvSpPr txBox="1"/>
          <p:nvPr/>
        </p:nvSpPr>
        <p:spPr>
          <a:xfrm>
            <a:off x="7285703" y="3101996"/>
            <a:ext cx="14748387" cy="39914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b="1" dirty="0"/>
              <a:t>Propiedades de las Relaciones:</a:t>
            </a:r>
          </a:p>
          <a:p>
            <a:pPr marL="685800" indent="-685800" algn="l">
              <a:buFont typeface="Arial" panose="020B0604020202020204" pitchFamily="34" charset="0"/>
              <a:buChar char="•"/>
            </a:pPr>
            <a:r>
              <a:rPr lang="es-AR" dirty="0"/>
              <a:t>No existen </a:t>
            </a:r>
            <a:r>
              <a:rPr lang="es-AR" dirty="0" err="1"/>
              <a:t>tuplas</a:t>
            </a:r>
            <a:r>
              <a:rPr lang="es-AR" dirty="0"/>
              <a:t> repetidas.</a:t>
            </a:r>
          </a:p>
          <a:p>
            <a:pPr marL="685800" indent="-685800" algn="l">
              <a:buFont typeface="Arial" panose="020B0604020202020204" pitchFamily="34" charset="0"/>
              <a:buChar char="•"/>
            </a:pPr>
            <a:r>
              <a:rPr lang="es-AR" dirty="0"/>
              <a:t>Las </a:t>
            </a:r>
            <a:r>
              <a:rPr lang="es-AR" dirty="0" err="1"/>
              <a:t>tuplas</a:t>
            </a:r>
            <a:r>
              <a:rPr lang="es-AR" dirty="0"/>
              <a:t> no tienen que estar ordenadas.</a:t>
            </a:r>
          </a:p>
          <a:p>
            <a:pPr marL="685800" indent="-685800" algn="l">
              <a:buFont typeface="Arial" panose="020B0604020202020204" pitchFamily="34" charset="0"/>
              <a:buChar char="•"/>
            </a:pPr>
            <a:r>
              <a:rPr lang="es-AR" dirty="0"/>
              <a:t>Los atributos no tienen que estar ordenados.</a:t>
            </a:r>
          </a:p>
          <a:p>
            <a:pPr marL="685800" indent="-685800" algn="l">
              <a:buFont typeface="Arial" panose="020B0604020202020204" pitchFamily="34" charset="0"/>
              <a:buChar char="•"/>
            </a:pPr>
            <a:r>
              <a:rPr lang="es-AR" dirty="0"/>
              <a:t>Todos los valores de los atributos son atómicos</a:t>
            </a:r>
          </a:p>
        </p:txBody>
      </p:sp>
      <p:sp>
        <p:nvSpPr>
          <p:cNvPr id="9" name="Flecha: pentágono 8"/>
          <p:cNvSpPr/>
          <p:nvPr/>
        </p:nvSpPr>
        <p:spPr>
          <a:xfrm>
            <a:off x="0" y="3101996"/>
            <a:ext cx="625331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RELACIONES</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2" name="Marcador de número de diapositiva 1"/>
          <p:cNvSpPr>
            <a:spLocks noGrp="1"/>
          </p:cNvSpPr>
          <p:nvPr>
            <p:ph type="sldNum" sz="quarter" idx="2"/>
          </p:nvPr>
        </p:nvSpPr>
        <p:spPr/>
        <p:txBody>
          <a:bodyPr/>
          <a:lstStyle/>
          <a:p>
            <a:fld id="{86CB4B4D-7CA3-9044-876B-883B54F8677D}" type="slidenum">
              <a:rPr lang="es-AR" smtClean="0"/>
              <a:t>27</a:t>
            </a:fld>
            <a:endParaRPr lang="es-AR"/>
          </a:p>
        </p:txBody>
      </p:sp>
    </p:spTree>
    <p:extLst>
      <p:ext uri="{BB962C8B-B14F-4D97-AF65-F5344CB8AC3E}">
        <p14:creationId xmlns:p14="http://schemas.microsoft.com/office/powerpoint/2010/main" val="258653990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4833937" y="1841122"/>
            <a:ext cx="14716126" cy="944488"/>
          </a:xfrm>
        </p:spPr>
        <p:txBody>
          <a:bodyPr/>
          <a:lstStyle/>
          <a:p>
            <a:r>
              <a:rPr lang="es-AR" b="1" dirty="0"/>
              <a:t>Base de Datos Relacional</a:t>
            </a:r>
          </a:p>
        </p:txBody>
      </p:sp>
      <p:sp>
        <p:nvSpPr>
          <p:cNvPr id="4" name="CuadroTexto 3"/>
          <p:cNvSpPr txBox="1"/>
          <p:nvPr/>
        </p:nvSpPr>
        <p:spPr>
          <a:xfrm>
            <a:off x="6577781" y="2944734"/>
            <a:ext cx="16636181" cy="24525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b="1" dirty="0"/>
              <a:t>Un atributo a (posiblemente compuesto) de la relación R es una clave candidata de R, sí y solo sí satisface las siguientes propiedades:</a:t>
            </a:r>
          </a:p>
        </p:txBody>
      </p:sp>
      <p:sp>
        <p:nvSpPr>
          <p:cNvPr id="9" name="Flecha: pentágono 8"/>
          <p:cNvSpPr/>
          <p:nvPr/>
        </p:nvSpPr>
        <p:spPr>
          <a:xfrm>
            <a:off x="0" y="2763442"/>
            <a:ext cx="6253317" cy="2175595"/>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REGLA DE </a:t>
            </a: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INTEGRIDAD</a:t>
            </a: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Clave Primaria</a:t>
            </a:r>
          </a:p>
        </p:txBody>
      </p:sp>
      <p:pic>
        <p:nvPicPr>
          <p:cNvPr id="2" name="Imagen 1"/>
          <p:cNvPicPr>
            <a:picLocks noChangeAspect="1"/>
          </p:cNvPicPr>
          <p:nvPr/>
        </p:nvPicPr>
        <p:blipFill>
          <a:blip r:embed="rId2"/>
          <a:stretch>
            <a:fillRect/>
          </a:stretch>
        </p:blipFill>
        <p:spPr>
          <a:xfrm>
            <a:off x="6253317" y="9120754"/>
            <a:ext cx="12404553" cy="4101125"/>
          </a:xfrm>
          <a:prstGeom prst="rect">
            <a:avLst/>
          </a:prstGeom>
        </p:spPr>
      </p:pic>
      <p:sp>
        <p:nvSpPr>
          <p:cNvPr id="6" name="CuadroTexto 5"/>
          <p:cNvSpPr txBox="1"/>
          <p:nvPr/>
        </p:nvSpPr>
        <p:spPr>
          <a:xfrm>
            <a:off x="2830079" y="5896860"/>
            <a:ext cx="9625514" cy="24525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indent="-685800" algn="l">
              <a:buFont typeface="Arial" panose="020B0604020202020204" pitchFamily="34" charset="0"/>
              <a:buChar char="•"/>
            </a:pPr>
            <a:r>
              <a:rPr lang="es-AR" b="1" dirty="0"/>
              <a:t>Unicidad: </a:t>
            </a:r>
            <a:r>
              <a:rPr lang="es-AR" dirty="0"/>
              <a:t>no existen dos </a:t>
            </a:r>
            <a:r>
              <a:rPr lang="es-AR" dirty="0" err="1"/>
              <a:t>tuplas</a:t>
            </a:r>
            <a:r>
              <a:rPr lang="es-AR" dirty="0"/>
              <a:t> de R con el mismo valor de </a:t>
            </a:r>
            <a:r>
              <a:rPr lang="es-AR" b="1" dirty="0"/>
              <a:t>a</a:t>
            </a:r>
            <a:r>
              <a:rPr lang="es-AR" dirty="0"/>
              <a:t>, en un momento dado.</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8" name="CuadroTexto 7"/>
          <p:cNvSpPr txBox="1"/>
          <p:nvPr/>
        </p:nvSpPr>
        <p:spPr>
          <a:xfrm>
            <a:off x="13153526" y="5726655"/>
            <a:ext cx="11918731" cy="3222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indent="-685800" algn="l">
              <a:buFont typeface="Arial" panose="020B0604020202020204" pitchFamily="34" charset="0"/>
              <a:buChar char="•"/>
            </a:pPr>
            <a:r>
              <a:rPr lang="es-AR" b="1" dirty="0" err="1"/>
              <a:t>Minimalidad</a:t>
            </a:r>
            <a:r>
              <a:rPr lang="es-AR" b="1" dirty="0"/>
              <a:t>: </a:t>
            </a:r>
            <a:r>
              <a:rPr lang="es-AR" dirty="0"/>
              <a:t>si </a:t>
            </a:r>
            <a:r>
              <a:rPr lang="es-AR" b="1" dirty="0"/>
              <a:t>a </a:t>
            </a:r>
            <a:r>
              <a:rPr lang="es-AR" dirty="0"/>
              <a:t>es un atributo compuesto, no puedo eliminar un componente de </a:t>
            </a:r>
            <a:r>
              <a:rPr lang="es-AR" b="1" dirty="0"/>
              <a:t>a </a:t>
            </a:r>
            <a:r>
              <a:rPr lang="es-AR" dirty="0"/>
              <a:t>sin destruir la propiedad de unicidad.</a:t>
            </a:r>
          </a:p>
        </p:txBody>
      </p:sp>
      <p:sp>
        <p:nvSpPr>
          <p:cNvPr id="5" name="Marcador de número de diapositiva 4"/>
          <p:cNvSpPr>
            <a:spLocks noGrp="1"/>
          </p:cNvSpPr>
          <p:nvPr>
            <p:ph type="sldNum" sz="quarter" idx="2"/>
          </p:nvPr>
        </p:nvSpPr>
        <p:spPr/>
        <p:txBody>
          <a:bodyPr/>
          <a:lstStyle/>
          <a:p>
            <a:fld id="{86CB4B4D-7CA3-9044-876B-883B54F8677D}" type="slidenum">
              <a:rPr lang="es-AR" smtClean="0"/>
              <a:t>28</a:t>
            </a:fld>
            <a:endParaRPr lang="es-AR"/>
          </a:p>
        </p:txBody>
      </p:sp>
    </p:spTree>
    <p:extLst>
      <p:ext uri="{BB962C8B-B14F-4D97-AF65-F5344CB8AC3E}">
        <p14:creationId xmlns:p14="http://schemas.microsoft.com/office/powerpoint/2010/main" val="335011780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4833937" y="1841122"/>
            <a:ext cx="14716126" cy="944488"/>
          </a:xfrm>
        </p:spPr>
        <p:txBody>
          <a:bodyPr/>
          <a:lstStyle/>
          <a:p>
            <a:r>
              <a:rPr lang="es-AR" b="1" dirty="0"/>
              <a:t>Base de Datos Relacional</a:t>
            </a:r>
          </a:p>
        </p:txBody>
      </p:sp>
      <p:sp>
        <p:nvSpPr>
          <p:cNvPr id="5" name="Rectángulo 4"/>
          <p:cNvSpPr/>
          <p:nvPr/>
        </p:nvSpPr>
        <p:spPr>
          <a:xfrm>
            <a:off x="6905296" y="3170330"/>
            <a:ext cx="16795871" cy="90697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571500" indent="-571500" algn="just">
              <a:buFont typeface="Arial" panose="020B0604020202020204" pitchFamily="34" charset="0"/>
              <a:buChar char="•"/>
            </a:pPr>
            <a:r>
              <a:rPr lang="es-AR" sz="4000" dirty="0"/>
              <a:t>Toda relación tendrá por fuerza una clave primaria.</a:t>
            </a:r>
          </a:p>
          <a:p>
            <a:pPr marL="571500" indent="-571500" algn="just">
              <a:buFont typeface="Arial" panose="020B0604020202020204" pitchFamily="34" charset="0"/>
              <a:buChar char="•"/>
            </a:pPr>
            <a:r>
              <a:rPr lang="es-AR" sz="4000" dirty="0"/>
              <a:t>La clave primaria es la que tiene verdadera importancia; las demás, claves candidatas y alternativas, son sólo conceptos que surgen en el proceso de decisión.</a:t>
            </a:r>
          </a:p>
          <a:p>
            <a:pPr marL="571500" indent="-571500" algn="just">
              <a:buFont typeface="Arial" panose="020B0604020202020204" pitchFamily="34" charset="0"/>
              <a:buChar char="•"/>
            </a:pPr>
            <a:r>
              <a:rPr lang="es-AR" sz="4000" dirty="0"/>
              <a:t>Al nombrar al atributo identificador, es conveniente hacerlo como clave primaria, porque hay muchos tipos de claves.</a:t>
            </a:r>
          </a:p>
          <a:p>
            <a:pPr marL="571500" indent="-571500" algn="just">
              <a:buFont typeface="Arial" panose="020B0604020202020204" pitchFamily="34" charset="0"/>
              <a:buChar char="•"/>
            </a:pPr>
            <a:endParaRPr lang="es-AR" dirty="0"/>
          </a:p>
          <a:p>
            <a:pPr algn="just"/>
            <a:r>
              <a:rPr lang="es-AR" b="1" dirty="0"/>
              <a:t>¿Por qué son importantes las Claves Primarias?</a:t>
            </a:r>
            <a:endParaRPr lang="es-AR" sz="4000" dirty="0"/>
          </a:p>
          <a:p>
            <a:pPr marL="571500" indent="-571500" algn="just">
              <a:buFont typeface="Arial" panose="020B0604020202020204" pitchFamily="34" charset="0"/>
              <a:buChar char="•"/>
            </a:pPr>
            <a:r>
              <a:rPr lang="es-AR" sz="4000" dirty="0"/>
              <a:t>Son importantes porqué constituyen el mecanismo de direccionamiento a nivel de </a:t>
            </a:r>
            <a:r>
              <a:rPr lang="es-AR" sz="4000" dirty="0" err="1"/>
              <a:t>tuplas</a:t>
            </a:r>
            <a:r>
              <a:rPr lang="es-AR" sz="4000" dirty="0"/>
              <a:t>, básico en un sistema relacional.</a:t>
            </a:r>
          </a:p>
          <a:p>
            <a:pPr marL="571500" indent="-571500" algn="just">
              <a:buFont typeface="Arial" panose="020B0604020202020204" pitchFamily="34" charset="0"/>
              <a:buChar char="•"/>
            </a:pPr>
            <a:r>
              <a:rPr lang="es-AR" sz="4000" dirty="0"/>
              <a:t>Es el único modo garantizado por el sistema para localizar una </a:t>
            </a:r>
            <a:r>
              <a:rPr lang="es-AR" sz="4000" dirty="0" err="1"/>
              <a:t>tupla</a:t>
            </a:r>
            <a:r>
              <a:rPr lang="es-AR" sz="4000" dirty="0"/>
              <a:t> específica.</a:t>
            </a:r>
          </a:p>
          <a:p>
            <a:pPr marL="571500" indent="-571500" algn="just">
              <a:buFont typeface="Arial" panose="020B0604020202020204" pitchFamily="34" charset="0"/>
              <a:buChar char="•"/>
            </a:pPr>
            <a:r>
              <a:rPr lang="es-AR" sz="4000" dirty="0"/>
              <a:t>Ningún componente de la clave primaria de una relación base puede aceptar nulos.</a:t>
            </a:r>
            <a:endParaRPr lang="es-AR" dirty="0"/>
          </a:p>
        </p:txBody>
      </p:sp>
      <p:sp>
        <p:nvSpPr>
          <p:cNvPr id="10" name="Flecha: pentágono 9"/>
          <p:cNvSpPr/>
          <p:nvPr/>
        </p:nvSpPr>
        <p:spPr>
          <a:xfrm>
            <a:off x="0" y="2763442"/>
            <a:ext cx="6253317" cy="2175595"/>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REGLA DE </a:t>
            </a: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INTEGRIDAD</a:t>
            </a: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Clave Primaria</a:t>
            </a:r>
          </a:p>
        </p:txBody>
      </p:sp>
      <p:sp>
        <p:nvSpPr>
          <p:cNvPr id="2" name="Marcador de número de diapositiva 1"/>
          <p:cNvSpPr>
            <a:spLocks noGrp="1"/>
          </p:cNvSpPr>
          <p:nvPr>
            <p:ph type="sldNum" sz="quarter" idx="2"/>
          </p:nvPr>
        </p:nvSpPr>
        <p:spPr/>
        <p:txBody>
          <a:bodyPr/>
          <a:lstStyle/>
          <a:p>
            <a:fld id="{86CB4B4D-7CA3-9044-876B-883B54F8677D}" type="slidenum">
              <a:rPr lang="es-AR" smtClean="0"/>
              <a:t>29</a:t>
            </a:fld>
            <a:endParaRPr lang="es-AR"/>
          </a:p>
        </p:txBody>
      </p:sp>
    </p:spTree>
    <p:extLst>
      <p:ext uri="{BB962C8B-B14F-4D97-AF65-F5344CB8AC3E}">
        <p14:creationId xmlns:p14="http://schemas.microsoft.com/office/powerpoint/2010/main" val="284769847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hape 175"/>
          <p:cNvSpPr>
            <a:spLocks noGrp="1"/>
          </p:cNvSpPr>
          <p:nvPr>
            <p:ph type="body" idx="14"/>
          </p:nvPr>
        </p:nvSpPr>
        <p:spPr>
          <a:xfrm>
            <a:off x="4833937" y="1857379"/>
            <a:ext cx="14716126" cy="1683152"/>
          </a:xfrm>
          <a:prstGeom prst="rect">
            <a:avLst/>
          </a:prstGeom>
        </p:spPr>
        <p:txBody>
          <a:bodyPr/>
          <a:lstStyle>
            <a:lvl1pPr>
              <a:defRPr sz="10000" cap="all"/>
            </a:lvl1pPr>
          </a:lstStyle>
          <a:p>
            <a:r>
              <a:rPr lang="es-ES" dirty="0"/>
              <a:t>CONCEPTO</a:t>
            </a:r>
            <a:endParaRPr dirty="0"/>
          </a:p>
        </p:txBody>
      </p:sp>
      <p:sp>
        <p:nvSpPr>
          <p:cNvPr id="2" name="Marcador de texto 1"/>
          <p:cNvSpPr>
            <a:spLocks noGrp="1"/>
          </p:cNvSpPr>
          <p:nvPr>
            <p:ph type="body" sz="quarter" idx="13"/>
          </p:nvPr>
        </p:nvSpPr>
        <p:spPr>
          <a:xfrm>
            <a:off x="5045330" y="3939044"/>
            <a:ext cx="14716126" cy="1498486"/>
          </a:xfrm>
        </p:spPr>
        <p:txBody>
          <a:bodyPr/>
          <a:lstStyle/>
          <a:p>
            <a:r>
              <a:rPr lang="es-AR" sz="4400" b="1" i="1" dirty="0"/>
              <a:t>Una base de datos es</a:t>
            </a:r>
          </a:p>
          <a:p>
            <a:r>
              <a:rPr lang="es-AR" sz="4400" b="1" i="1" dirty="0"/>
              <a:t> una colección de datos relacionados</a:t>
            </a:r>
            <a:r>
              <a:rPr lang="es-AR" sz="4400" i="1" dirty="0"/>
              <a:t>.</a:t>
            </a:r>
          </a:p>
        </p:txBody>
      </p:sp>
      <p:sp>
        <p:nvSpPr>
          <p:cNvPr id="3" name="CuadroTexto 2"/>
          <p:cNvSpPr txBox="1"/>
          <p:nvPr/>
        </p:nvSpPr>
        <p:spPr>
          <a:xfrm>
            <a:off x="1815434" y="8566633"/>
            <a:ext cx="6459793" cy="24525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dirty="0"/>
              <a:t>Representa algún </a:t>
            </a:r>
            <a:r>
              <a:rPr lang="es-AR" b="1" dirty="0"/>
              <a:t>aspecto del mundo real</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6" name="CuadroTexto 5"/>
          <p:cNvSpPr txBox="1"/>
          <p:nvPr/>
        </p:nvSpPr>
        <p:spPr>
          <a:xfrm>
            <a:off x="9641493" y="10065120"/>
            <a:ext cx="6459793" cy="24525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dirty="0"/>
              <a:t>Es una </a:t>
            </a:r>
            <a:r>
              <a:rPr lang="es-AR" b="1" dirty="0"/>
              <a:t>colección de datos lógicamente coherente</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5" name="CuadroTexto 4"/>
          <p:cNvSpPr txBox="1"/>
          <p:nvPr/>
        </p:nvSpPr>
        <p:spPr>
          <a:xfrm>
            <a:off x="17367302" y="8566633"/>
            <a:ext cx="5073445" cy="24525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dirty="0"/>
              <a:t>Tiene un </a:t>
            </a:r>
            <a:r>
              <a:rPr lang="es-AR" b="1" dirty="0"/>
              <a:t>propósito específico.</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7" name="Flecha: hacia abajo 6"/>
          <p:cNvSpPr/>
          <p:nvPr/>
        </p:nvSpPr>
        <p:spPr>
          <a:xfrm rot="2371666">
            <a:off x="5168153" y="5627172"/>
            <a:ext cx="2298819" cy="3365868"/>
          </a:xfrm>
          <a:prstGeom prst="downArrow">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9" name="Flecha: hacia abajo 8"/>
          <p:cNvSpPr/>
          <p:nvPr/>
        </p:nvSpPr>
        <p:spPr>
          <a:xfrm rot="19756179">
            <a:off x="17001202" y="5473924"/>
            <a:ext cx="2298819" cy="3365868"/>
          </a:xfrm>
          <a:prstGeom prst="downArrow">
            <a:avLst/>
          </a:prstGeom>
          <a:ln/>
        </p:spPr>
        <p:style>
          <a:lnRef idx="3">
            <a:schemeClr val="lt1"/>
          </a:lnRef>
          <a:fillRef idx="1">
            <a:schemeClr val="accent1"/>
          </a:fillRef>
          <a:effectRef idx="1">
            <a:schemeClr val="accent1"/>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10" name="Flecha: hacia abajo 9"/>
          <p:cNvSpPr/>
          <p:nvPr/>
        </p:nvSpPr>
        <p:spPr>
          <a:xfrm>
            <a:off x="11561657" y="6427061"/>
            <a:ext cx="2298819" cy="3365868"/>
          </a:xfrm>
          <a:prstGeom prst="downArrow">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4" name="Marcador de número de diapositiva 3"/>
          <p:cNvSpPr>
            <a:spLocks noGrp="1"/>
          </p:cNvSpPr>
          <p:nvPr>
            <p:ph type="sldNum" sz="quarter" idx="2"/>
          </p:nvPr>
        </p:nvSpPr>
        <p:spPr/>
        <p:txBody>
          <a:bodyPr/>
          <a:lstStyle/>
          <a:p>
            <a:fld id="{86CB4B4D-7CA3-9044-876B-883B54F8677D}" type="slidenum">
              <a:rPr lang="es-AR" smtClean="0"/>
              <a:t>3</a:t>
            </a:fld>
            <a:endParaRPr lang="es-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7089932" y="3080942"/>
            <a:ext cx="16544768" cy="4884028"/>
          </a:xfrm>
        </p:spPr>
        <p:txBody>
          <a:bodyPr/>
          <a:lstStyle/>
          <a:p>
            <a:pPr algn="just"/>
            <a:r>
              <a:rPr lang="es-AR" sz="4400" dirty="0"/>
              <a:t>En una base de datos relacional, </a:t>
            </a:r>
            <a:r>
              <a:rPr lang="es-AR" sz="4400" b="1" dirty="0"/>
              <a:t>nunca </a:t>
            </a:r>
            <a:r>
              <a:rPr lang="es-AR" sz="4400" dirty="0"/>
              <a:t>registraremos información de algo que </a:t>
            </a:r>
            <a:r>
              <a:rPr lang="es-AR" sz="4400" b="1" dirty="0"/>
              <a:t>no podamos identificar</a:t>
            </a:r>
            <a:r>
              <a:rPr lang="es-AR" sz="4400" dirty="0"/>
              <a:t>. </a:t>
            </a:r>
          </a:p>
          <a:p>
            <a:pPr marL="571500" indent="-571500" algn="just">
              <a:buFont typeface="Arial" panose="020B0604020202020204" pitchFamily="34" charset="0"/>
              <a:buChar char="•"/>
            </a:pPr>
            <a:r>
              <a:rPr lang="es-AR" sz="4400" dirty="0"/>
              <a:t>Para las claves primarias compuestas: cada valor individual de la clave primaria debe ser no nulo en su totalidad.</a:t>
            </a:r>
          </a:p>
          <a:p>
            <a:pPr marL="571500" indent="-571500" algn="just">
              <a:buFont typeface="Arial" panose="020B0604020202020204" pitchFamily="34" charset="0"/>
              <a:buChar char="•"/>
            </a:pPr>
            <a:r>
              <a:rPr lang="es-AR" sz="4400" dirty="0"/>
              <a:t>Esta regla se aplica a las relaciones base únicamente.</a:t>
            </a:r>
          </a:p>
          <a:p>
            <a:pPr marL="571500" indent="-571500" algn="just">
              <a:buFont typeface="Arial" panose="020B0604020202020204" pitchFamily="34" charset="0"/>
              <a:buChar char="•"/>
            </a:pPr>
            <a:r>
              <a:rPr lang="es-AR" sz="4400" dirty="0"/>
              <a:t>Se aplica sólo a las claves primarias.</a:t>
            </a:r>
          </a:p>
        </p:txBody>
      </p:sp>
      <p:sp>
        <p:nvSpPr>
          <p:cNvPr id="4" name="Flecha: pentágono 3"/>
          <p:cNvSpPr/>
          <p:nvPr/>
        </p:nvSpPr>
        <p:spPr>
          <a:xfrm>
            <a:off x="0" y="3538142"/>
            <a:ext cx="6253317" cy="2175595"/>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REGLA DE </a:t>
            </a: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INTEGRIDAD</a:t>
            </a: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Relaciones</a:t>
            </a:r>
          </a:p>
        </p:txBody>
      </p:sp>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Base de Datos Relacional</a:t>
            </a:r>
          </a:p>
        </p:txBody>
      </p:sp>
      <p:sp>
        <p:nvSpPr>
          <p:cNvPr id="6" name="CuadroTexto 5"/>
          <p:cNvSpPr txBox="1"/>
          <p:nvPr/>
        </p:nvSpPr>
        <p:spPr>
          <a:xfrm>
            <a:off x="6775783" y="9658349"/>
            <a:ext cx="16701276" cy="3222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dirty="0"/>
              <a:t>La clave ajena (FOREIGN KEY, en inglés) es un atributo (quizás compuesto) de una relación R2 cuyos valores deben concordar con los de la clave primaria de alguna otra relación R1.</a:t>
            </a:r>
          </a:p>
        </p:txBody>
      </p:sp>
      <p:sp>
        <p:nvSpPr>
          <p:cNvPr id="7" name="Flecha: pentágono 6"/>
          <p:cNvSpPr/>
          <p:nvPr/>
        </p:nvSpPr>
        <p:spPr>
          <a:xfrm>
            <a:off x="-1" y="9658349"/>
            <a:ext cx="6253317" cy="2175595"/>
          </a:xfrm>
          <a:prstGeom prst="homePlat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REGLA DE </a:t>
            </a: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INTEGRIDAD</a:t>
            </a: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Claves Ajenas</a:t>
            </a:r>
          </a:p>
        </p:txBody>
      </p:sp>
      <p:sp>
        <p:nvSpPr>
          <p:cNvPr id="3" name="Marcador de número de diapositiva 2"/>
          <p:cNvSpPr>
            <a:spLocks noGrp="1"/>
          </p:cNvSpPr>
          <p:nvPr>
            <p:ph type="sldNum" sz="quarter" idx="2"/>
          </p:nvPr>
        </p:nvSpPr>
        <p:spPr/>
        <p:txBody>
          <a:bodyPr/>
          <a:lstStyle/>
          <a:p>
            <a:fld id="{86CB4B4D-7CA3-9044-876B-883B54F8677D}" type="slidenum">
              <a:rPr lang="es-AR" smtClean="0"/>
              <a:t>30</a:t>
            </a:fld>
            <a:endParaRPr lang="es-AR"/>
          </a:p>
        </p:txBody>
      </p:sp>
    </p:spTree>
    <p:extLst>
      <p:ext uri="{BB962C8B-B14F-4D97-AF65-F5344CB8AC3E}">
        <p14:creationId xmlns:p14="http://schemas.microsoft.com/office/powerpoint/2010/main" val="131813546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Motores de Bases de Datos Relacionales</a:t>
            </a:r>
          </a:p>
        </p:txBody>
      </p:sp>
      <p:sp>
        <p:nvSpPr>
          <p:cNvPr id="8" name="CuadroTexto 7"/>
          <p:cNvSpPr txBox="1"/>
          <p:nvPr/>
        </p:nvSpPr>
        <p:spPr>
          <a:xfrm>
            <a:off x="6311442" y="3513129"/>
            <a:ext cx="11761116" cy="3222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Es el servicio que permite interactuar con la base de datos, permitiendo almacenar los datos, procesarlos y recuperarlos. </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pic>
        <p:nvPicPr>
          <p:cNvPr id="12292" name="Picture 4" descr="Resultado de imagen para motores de base de datos"/>
          <p:cNvPicPr>
            <a:picLocks noChangeAspect="1" noChangeArrowheads="1"/>
          </p:cNvPicPr>
          <p:nvPr/>
        </p:nvPicPr>
        <p:blipFill rotWithShape="1">
          <a:blip r:embed="rId2">
            <a:extLst>
              <a:ext uri="{28A0092B-C50C-407E-A947-70E740481C1C}">
                <a14:useLocalDpi xmlns:a14="http://schemas.microsoft.com/office/drawing/2010/main" val="0"/>
              </a:ext>
            </a:extLst>
          </a:blip>
          <a:srcRect l="2723" t="3793" r="1803" b="53764"/>
          <a:stretch/>
        </p:blipFill>
        <p:spPr bwMode="auto">
          <a:xfrm>
            <a:off x="4204986" y="7462684"/>
            <a:ext cx="17625848" cy="4666592"/>
          </a:xfrm>
          <a:prstGeom prst="rect">
            <a:avLst/>
          </a:prstGeom>
          <a:noFill/>
          <a:extLst>
            <a:ext uri="{909E8E84-426E-40DD-AFC4-6F175D3DCCD1}">
              <a14:hiddenFill xmlns:a14="http://schemas.microsoft.com/office/drawing/2010/main">
                <a:solidFill>
                  <a:srgbClr val="FFFFFF"/>
                </a:solidFill>
              </a14:hiddenFill>
            </a:ext>
          </a:extLst>
        </p:spPr>
      </p:pic>
      <p:sp>
        <p:nvSpPr>
          <p:cNvPr id="2" name="Marcador de número de diapositiva 1"/>
          <p:cNvSpPr>
            <a:spLocks noGrp="1"/>
          </p:cNvSpPr>
          <p:nvPr>
            <p:ph type="sldNum" sz="quarter" idx="2"/>
          </p:nvPr>
        </p:nvSpPr>
        <p:spPr/>
        <p:txBody>
          <a:bodyPr/>
          <a:lstStyle/>
          <a:p>
            <a:fld id="{86CB4B4D-7CA3-9044-876B-883B54F8677D}" type="slidenum">
              <a:rPr lang="es-AR" smtClean="0"/>
              <a:t>31</a:t>
            </a:fld>
            <a:endParaRPr lang="es-AR"/>
          </a:p>
        </p:txBody>
      </p:sp>
    </p:spTree>
    <p:extLst>
      <p:ext uri="{BB962C8B-B14F-4D97-AF65-F5344CB8AC3E}">
        <p14:creationId xmlns:p14="http://schemas.microsoft.com/office/powerpoint/2010/main" val="468647741"/>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Motores de Bases de Datos Relacionales</a:t>
            </a:r>
          </a:p>
        </p:txBody>
      </p:sp>
      <p:graphicFrame>
        <p:nvGraphicFramePr>
          <p:cNvPr id="2" name="Diagrama 1"/>
          <p:cNvGraphicFramePr/>
          <p:nvPr>
            <p:extLst>
              <p:ext uri="{D42A27DB-BD31-4B8C-83A1-F6EECF244321}">
                <p14:modId xmlns:p14="http://schemas.microsoft.com/office/powerpoint/2010/main" val="432116374"/>
              </p:ext>
            </p:extLst>
          </p:nvPr>
        </p:nvGraphicFramePr>
        <p:xfrm>
          <a:off x="6497161" y="3509422"/>
          <a:ext cx="11389677" cy="83187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Marcador de número de diapositiva 2"/>
          <p:cNvSpPr>
            <a:spLocks noGrp="1"/>
          </p:cNvSpPr>
          <p:nvPr>
            <p:ph type="sldNum" sz="quarter" idx="2"/>
          </p:nvPr>
        </p:nvSpPr>
        <p:spPr/>
        <p:txBody>
          <a:bodyPr/>
          <a:lstStyle/>
          <a:p>
            <a:fld id="{86CB4B4D-7CA3-9044-876B-883B54F8677D}" type="slidenum">
              <a:rPr lang="es-AR" smtClean="0"/>
              <a:t>32</a:t>
            </a:fld>
            <a:endParaRPr lang="es-AR"/>
          </a:p>
        </p:txBody>
      </p:sp>
    </p:spTree>
    <p:extLst>
      <p:ext uri="{BB962C8B-B14F-4D97-AF65-F5344CB8AC3E}">
        <p14:creationId xmlns:p14="http://schemas.microsoft.com/office/powerpoint/2010/main" val="1697438118"/>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Motores de Bases de Datos Relacionales</a:t>
            </a:r>
          </a:p>
        </p:txBody>
      </p:sp>
      <p:sp>
        <p:nvSpPr>
          <p:cNvPr id="8" name="CuadroTexto 7"/>
          <p:cNvSpPr txBox="1"/>
          <p:nvPr/>
        </p:nvSpPr>
        <p:spPr>
          <a:xfrm>
            <a:off x="857395" y="4592741"/>
            <a:ext cx="16457212" cy="82695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914400" indent="-914400" algn="l">
              <a:buFont typeface="+mj-lt"/>
              <a:buAutoNum type="arabicPeriod"/>
            </a:pPr>
            <a:r>
              <a:rPr lang="es-AR" sz="4800" dirty="0"/>
              <a:t>Sirven para definir </a:t>
            </a:r>
            <a:r>
              <a:rPr lang="es-AR" sz="4800" b="1" dirty="0"/>
              <a:t>unidades lógicas del procesamiento de una base de datos</a:t>
            </a:r>
            <a:r>
              <a:rPr lang="es-AR" sz="4800" dirty="0"/>
              <a:t>. </a:t>
            </a:r>
          </a:p>
          <a:p>
            <a:pPr marL="914400" indent="-914400" algn="l">
              <a:buFont typeface="+mj-lt"/>
              <a:buAutoNum type="arabicPeriod"/>
            </a:pPr>
            <a:r>
              <a:rPr lang="es-AR" sz="4800" dirty="0"/>
              <a:t>Incluye </a:t>
            </a:r>
            <a:r>
              <a:rPr lang="es-AR" sz="4800" b="1" dirty="0"/>
              <a:t>una o más operaciones de acceso</a:t>
            </a:r>
            <a:r>
              <a:rPr lang="es-AR" sz="4800" dirty="0"/>
              <a:t> a la base de datos.</a:t>
            </a:r>
          </a:p>
          <a:p>
            <a:pPr marL="914400" indent="-914400" algn="l">
              <a:buFont typeface="+mj-lt"/>
              <a:buAutoNum type="arabicPeriod"/>
            </a:pPr>
            <a:r>
              <a:rPr lang="es-AR" sz="4800" dirty="0"/>
              <a:t>El DBMS es responsable de garantizar que </a:t>
            </a:r>
            <a:r>
              <a:rPr lang="es-AR" sz="4800" b="1" dirty="0"/>
              <a:t>todas </a:t>
            </a:r>
            <a:r>
              <a:rPr lang="es-AR" sz="4800" dirty="0"/>
              <a:t>las operaciones de la transacción se completen satisfactoriamente.</a:t>
            </a:r>
          </a:p>
          <a:p>
            <a:pPr marL="914400" indent="-914400" algn="l">
              <a:buFont typeface="+mj-lt"/>
              <a:buAutoNum type="arabicPeriod"/>
            </a:pPr>
            <a:r>
              <a:rPr lang="es-AR" sz="4800" dirty="0"/>
              <a:t>El DBMS no debe permitir que algunas operaciones de una transacción </a:t>
            </a:r>
            <a:r>
              <a:rPr lang="es-AR" sz="4800" i="1" dirty="0"/>
              <a:t>T </a:t>
            </a:r>
            <a:r>
              <a:rPr lang="es-AR" sz="4800" dirty="0"/>
              <a:t>se apliquen a la base de datos mientras otras no. Esto puede pasar si ocurre un </a:t>
            </a:r>
            <a:r>
              <a:rPr lang="es-AR" sz="4800" b="1" dirty="0"/>
              <a:t>fallo</a:t>
            </a:r>
            <a:r>
              <a:rPr lang="es-AR" sz="4800" dirty="0"/>
              <a:t> a lo largo de la ejecución de las operaciones.</a:t>
            </a:r>
            <a:endParaRPr kumimoji="0" lang="es-AR" sz="4800" b="0" u="none" strike="noStrike" cap="none" spc="0" normalizeH="0" baseline="0" dirty="0">
              <a:ln>
                <a:noFill/>
              </a:ln>
              <a:solidFill>
                <a:srgbClr val="535353"/>
              </a:solidFill>
              <a:effectLst/>
              <a:uFillTx/>
              <a:sym typeface="Gill Sans Light"/>
            </a:endParaRPr>
          </a:p>
        </p:txBody>
      </p:sp>
      <p:grpSp>
        <p:nvGrpSpPr>
          <p:cNvPr id="4" name="Grupo 3"/>
          <p:cNvGrpSpPr/>
          <p:nvPr/>
        </p:nvGrpSpPr>
        <p:grpSpPr>
          <a:xfrm>
            <a:off x="6409491" y="3001510"/>
            <a:ext cx="11389676" cy="1559025"/>
            <a:chOff x="0" y="0"/>
            <a:chExt cx="11389676" cy="1559025"/>
          </a:xfrm>
        </p:grpSpPr>
        <p:sp>
          <p:nvSpPr>
            <p:cNvPr id="6" name="Rectángulo: esquinas redondeadas 5"/>
            <p:cNvSpPr/>
            <p:nvPr/>
          </p:nvSpPr>
          <p:spPr>
            <a:xfrm>
              <a:off x="0" y="0"/>
              <a:ext cx="11389676" cy="1559025"/>
            </a:xfrm>
            <a:prstGeom prst="roundRect">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7" name="Rectángulo: esquinas redondeadas 4"/>
            <p:cNvSpPr txBox="1"/>
            <p:nvPr/>
          </p:nvSpPr>
          <p:spPr>
            <a:xfrm>
              <a:off x="76105" y="76105"/>
              <a:ext cx="11237466" cy="14068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s-AR" sz="4100" b="1" i="0" kern="1200" baseline="0" dirty="0"/>
                <a:t>TRANSACCIONES</a:t>
              </a:r>
              <a:endParaRPr lang="es-ES" sz="4100" kern="1200" dirty="0"/>
            </a:p>
          </p:txBody>
        </p:sp>
      </p:grpSp>
      <p:graphicFrame>
        <p:nvGraphicFramePr>
          <p:cNvPr id="3" name="Diagrama 2"/>
          <p:cNvGraphicFramePr/>
          <p:nvPr>
            <p:extLst>
              <p:ext uri="{D42A27DB-BD31-4B8C-83A1-F6EECF244321}">
                <p14:modId xmlns:p14="http://schemas.microsoft.com/office/powerpoint/2010/main" val="2761858282"/>
              </p:ext>
            </p:extLst>
          </p:nvPr>
        </p:nvGraphicFramePr>
        <p:xfrm>
          <a:off x="16511895" y="4592741"/>
          <a:ext cx="8731046" cy="85176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lecha: a la derecha 8"/>
          <p:cNvSpPr/>
          <p:nvPr/>
        </p:nvSpPr>
        <p:spPr>
          <a:xfrm>
            <a:off x="17314607" y="10729862"/>
            <a:ext cx="1799303" cy="1504335"/>
          </a:xfrm>
          <a:prstGeom prst="rightArrow">
            <a:avLst/>
          </a:prstGeom>
          <a:solidFill>
            <a:srgbClr val="80878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2" name="Marcador de número de diapositiva 1"/>
          <p:cNvSpPr>
            <a:spLocks noGrp="1"/>
          </p:cNvSpPr>
          <p:nvPr>
            <p:ph type="sldNum" sz="quarter" idx="2"/>
          </p:nvPr>
        </p:nvSpPr>
        <p:spPr/>
        <p:txBody>
          <a:bodyPr/>
          <a:lstStyle/>
          <a:p>
            <a:fld id="{86CB4B4D-7CA3-9044-876B-883B54F8677D}" type="slidenum">
              <a:rPr lang="es-AR" smtClean="0"/>
              <a:t>33</a:t>
            </a:fld>
            <a:endParaRPr lang="es-AR"/>
          </a:p>
        </p:txBody>
      </p:sp>
    </p:spTree>
    <p:extLst>
      <p:ext uri="{BB962C8B-B14F-4D97-AF65-F5344CB8AC3E}">
        <p14:creationId xmlns:p14="http://schemas.microsoft.com/office/powerpoint/2010/main" val="122968944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Motores de Bases de Datos Relacionales</a:t>
            </a:r>
          </a:p>
        </p:txBody>
      </p:sp>
      <p:sp>
        <p:nvSpPr>
          <p:cNvPr id="8" name="CuadroTexto 7"/>
          <p:cNvSpPr txBox="1"/>
          <p:nvPr/>
        </p:nvSpPr>
        <p:spPr>
          <a:xfrm>
            <a:off x="1291477" y="6763955"/>
            <a:ext cx="5130450" cy="3222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indent="-685800" algn="l">
              <a:buFont typeface="Arial" panose="020B0604020202020204" pitchFamily="34" charset="0"/>
              <a:buChar char="•"/>
            </a:pPr>
            <a:r>
              <a:rPr lang="es-AR" b="1" dirty="0"/>
              <a:t>Atomicidad</a:t>
            </a:r>
          </a:p>
          <a:p>
            <a:pPr marL="685800" indent="-685800" algn="l">
              <a:buFont typeface="Arial" panose="020B0604020202020204" pitchFamily="34" charset="0"/>
              <a:buChar char="•"/>
            </a:pPr>
            <a:r>
              <a:rPr lang="es-AR" b="1" dirty="0"/>
              <a:t>Consistencia</a:t>
            </a:r>
          </a:p>
          <a:p>
            <a:pPr marL="685800" indent="-685800" algn="l">
              <a:buFont typeface="Arial" panose="020B0604020202020204" pitchFamily="34" charset="0"/>
              <a:buChar char="•"/>
            </a:pPr>
            <a:r>
              <a:rPr lang="es-AR" b="1" dirty="0"/>
              <a:t>Aislamiento</a:t>
            </a:r>
          </a:p>
          <a:p>
            <a:pPr marL="685800" indent="-685800" algn="l">
              <a:buFont typeface="Arial" panose="020B0604020202020204" pitchFamily="34" charset="0"/>
              <a:buChar char="•"/>
            </a:pPr>
            <a:r>
              <a:rPr lang="es-AR" b="1" dirty="0"/>
              <a:t>Durabilidad</a:t>
            </a:r>
            <a:endParaRPr kumimoji="0" lang="es-AR" sz="4800" b="0" u="none" strike="noStrike" cap="none" spc="0" normalizeH="0" baseline="0" dirty="0">
              <a:ln>
                <a:noFill/>
              </a:ln>
              <a:solidFill>
                <a:srgbClr val="535353"/>
              </a:solidFill>
              <a:effectLst/>
              <a:uFillTx/>
              <a:sym typeface="Gill Sans Light"/>
            </a:endParaRPr>
          </a:p>
        </p:txBody>
      </p:sp>
      <p:grpSp>
        <p:nvGrpSpPr>
          <p:cNvPr id="4" name="Grupo 3"/>
          <p:cNvGrpSpPr/>
          <p:nvPr/>
        </p:nvGrpSpPr>
        <p:grpSpPr>
          <a:xfrm>
            <a:off x="6497162" y="2921795"/>
            <a:ext cx="11389676" cy="1559025"/>
            <a:chOff x="0" y="0"/>
            <a:chExt cx="11389676" cy="1559025"/>
          </a:xfrm>
        </p:grpSpPr>
        <p:sp>
          <p:nvSpPr>
            <p:cNvPr id="6" name="Rectángulo: esquinas redondeadas 5"/>
            <p:cNvSpPr/>
            <p:nvPr/>
          </p:nvSpPr>
          <p:spPr>
            <a:xfrm>
              <a:off x="0" y="0"/>
              <a:ext cx="11389676" cy="1559025"/>
            </a:xfrm>
            <a:prstGeom prst="roundRect">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7" name="Rectángulo: esquinas redondeadas 4"/>
            <p:cNvSpPr txBox="1"/>
            <p:nvPr/>
          </p:nvSpPr>
          <p:spPr>
            <a:xfrm>
              <a:off x="76105" y="76105"/>
              <a:ext cx="11237466" cy="14068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s-AR" sz="4100" b="1" i="0" kern="1200" baseline="0" dirty="0"/>
                <a:t>TRANSACCIONES</a:t>
              </a:r>
              <a:endParaRPr lang="es-ES" sz="4100" kern="1200" dirty="0"/>
            </a:p>
          </p:txBody>
        </p:sp>
      </p:grpSp>
      <p:sp>
        <p:nvSpPr>
          <p:cNvPr id="2" name="CuadroTexto 1"/>
          <p:cNvSpPr txBox="1"/>
          <p:nvPr/>
        </p:nvSpPr>
        <p:spPr>
          <a:xfrm>
            <a:off x="11808542" y="4696083"/>
            <a:ext cx="8495071"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dirty="0"/>
              <a:t>Estados de una transacción y operaciones adicionales</a:t>
            </a:r>
          </a:p>
        </p:txBody>
      </p:sp>
      <p:pic>
        <p:nvPicPr>
          <p:cNvPr id="10" name="Imagen 9"/>
          <p:cNvPicPr>
            <a:picLocks noChangeAspect="1"/>
          </p:cNvPicPr>
          <p:nvPr/>
        </p:nvPicPr>
        <p:blipFill>
          <a:blip r:embed="rId3"/>
          <a:stretch>
            <a:fillRect/>
          </a:stretch>
        </p:blipFill>
        <p:spPr>
          <a:xfrm>
            <a:off x="6421927" y="6515420"/>
            <a:ext cx="17743023" cy="5686866"/>
          </a:xfrm>
          <a:prstGeom prst="rect">
            <a:avLst/>
          </a:prstGeom>
        </p:spPr>
      </p:pic>
      <p:sp>
        <p:nvSpPr>
          <p:cNvPr id="11" name="CuadroTexto 10"/>
          <p:cNvSpPr txBox="1"/>
          <p:nvPr/>
        </p:nvSpPr>
        <p:spPr>
          <a:xfrm>
            <a:off x="1291477" y="4832267"/>
            <a:ext cx="4262286"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dirty="0"/>
              <a:t>Propiedades</a:t>
            </a:r>
          </a:p>
        </p:txBody>
      </p:sp>
      <p:sp>
        <p:nvSpPr>
          <p:cNvPr id="3" name="Marcador de número de diapositiva 2"/>
          <p:cNvSpPr>
            <a:spLocks noGrp="1"/>
          </p:cNvSpPr>
          <p:nvPr>
            <p:ph type="sldNum" sz="quarter" idx="2"/>
          </p:nvPr>
        </p:nvSpPr>
        <p:spPr/>
        <p:txBody>
          <a:bodyPr/>
          <a:lstStyle/>
          <a:p>
            <a:fld id="{86CB4B4D-7CA3-9044-876B-883B54F8677D}" type="slidenum">
              <a:rPr lang="es-AR" smtClean="0"/>
              <a:t>34</a:t>
            </a:fld>
            <a:endParaRPr lang="es-AR"/>
          </a:p>
        </p:txBody>
      </p:sp>
    </p:spTree>
    <p:extLst>
      <p:ext uri="{BB962C8B-B14F-4D97-AF65-F5344CB8AC3E}">
        <p14:creationId xmlns:p14="http://schemas.microsoft.com/office/powerpoint/2010/main" val="66375503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Motores de Bases de Datos Relacionales</a:t>
            </a:r>
          </a:p>
        </p:txBody>
      </p:sp>
      <p:sp>
        <p:nvSpPr>
          <p:cNvPr id="2" name="CuadroTexto 1"/>
          <p:cNvSpPr txBox="1"/>
          <p:nvPr/>
        </p:nvSpPr>
        <p:spPr>
          <a:xfrm>
            <a:off x="1972351" y="5107875"/>
            <a:ext cx="10707329" cy="86081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indent="-685800" algn="l">
              <a:buFont typeface="Arial" panose="020B0604020202020204" pitchFamily="34" charset="0"/>
              <a:buChar char="•"/>
            </a:pPr>
            <a:r>
              <a:rPr lang="es-AR" dirty="0"/>
              <a:t>Son comparables a los índices de los libros en las bibliotecas.</a:t>
            </a:r>
          </a:p>
          <a:p>
            <a:pPr marL="685800" indent="-685800" algn="l">
              <a:buFont typeface="Arial" panose="020B0604020202020204" pitchFamily="34" charset="0"/>
              <a:buChar char="•"/>
            </a:pPr>
            <a:r>
              <a:rPr lang="es-AR" dirty="0"/>
              <a:t>Se puede más de un índice por relación. Por ejemplo, se puede buscar un libro según el autor, la materia o el título. </a:t>
            </a:r>
          </a:p>
          <a:p>
            <a:pPr marL="685800" indent="-685800" algn="l">
              <a:buFont typeface="Arial" panose="020B0604020202020204" pitchFamily="34" charset="0"/>
              <a:buChar char="•"/>
            </a:pPr>
            <a:r>
              <a:rPr lang="es-AR" dirty="0"/>
              <a:t>Los atributos o conjunto de atributos usados para buscar se llaman </a:t>
            </a:r>
            <a:r>
              <a:rPr lang="es-AR" b="1" dirty="0"/>
              <a:t>claves de búsqueda</a:t>
            </a:r>
            <a:r>
              <a:rPr lang="es-AR" dirty="0"/>
              <a:t>. </a:t>
            </a:r>
          </a:p>
          <a:p>
            <a:pPr marL="685800" indent="-685800" algn="l">
              <a:buFont typeface="Arial" panose="020B0604020202020204" pitchFamily="34" charset="0"/>
              <a:buChar char="•"/>
            </a:pPr>
            <a:r>
              <a:rPr lang="es-AR" dirty="0"/>
              <a:t>Hay dos tipos básicos de índices:</a:t>
            </a:r>
          </a:p>
          <a:p>
            <a:pPr marL="685800" indent="-685800" algn="l">
              <a:buFont typeface="Arial" panose="020B0604020202020204" pitchFamily="34" charset="0"/>
              <a:buChar char="•"/>
            </a:pPr>
            <a:endParaRPr lang="es-AR" dirty="0"/>
          </a:p>
        </p:txBody>
      </p:sp>
      <p:grpSp>
        <p:nvGrpSpPr>
          <p:cNvPr id="12" name="Grupo 11"/>
          <p:cNvGrpSpPr/>
          <p:nvPr/>
        </p:nvGrpSpPr>
        <p:grpSpPr>
          <a:xfrm>
            <a:off x="6497162" y="3023395"/>
            <a:ext cx="11389676" cy="1559025"/>
            <a:chOff x="0" y="1702774"/>
            <a:chExt cx="11389676" cy="1559025"/>
          </a:xfrm>
        </p:grpSpPr>
        <p:sp>
          <p:nvSpPr>
            <p:cNvPr id="13" name="Rectángulo: esquinas redondeadas 12"/>
            <p:cNvSpPr/>
            <p:nvPr/>
          </p:nvSpPr>
          <p:spPr>
            <a:xfrm>
              <a:off x="0" y="1702774"/>
              <a:ext cx="11389676" cy="1559025"/>
            </a:xfrm>
            <a:prstGeom prst="roundRect">
              <a:avLst/>
            </a:prstGeom>
          </p:spPr>
          <p:style>
            <a:lnRef idx="2">
              <a:schemeClr val="lt1">
                <a:hueOff val="0"/>
                <a:satOff val="0"/>
                <a:lumOff val="0"/>
                <a:alphaOff val="0"/>
              </a:schemeClr>
            </a:lnRef>
            <a:fillRef idx="1">
              <a:schemeClr val="accent3">
                <a:hueOff val="2812566"/>
                <a:satOff val="-4220"/>
                <a:lumOff val="-686"/>
                <a:alphaOff val="0"/>
              </a:schemeClr>
            </a:fillRef>
            <a:effectRef idx="0">
              <a:schemeClr val="accent3">
                <a:hueOff val="2812566"/>
                <a:satOff val="-4220"/>
                <a:lumOff val="-686"/>
                <a:alphaOff val="0"/>
              </a:schemeClr>
            </a:effectRef>
            <a:fontRef idx="minor">
              <a:schemeClr val="lt1"/>
            </a:fontRef>
          </p:style>
        </p:sp>
        <p:sp>
          <p:nvSpPr>
            <p:cNvPr id="14" name="Rectángulo: esquinas redondeadas 4"/>
            <p:cNvSpPr txBox="1"/>
            <p:nvPr/>
          </p:nvSpPr>
          <p:spPr>
            <a:xfrm>
              <a:off x="76105" y="1778879"/>
              <a:ext cx="11237466" cy="14068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s-AR" sz="4100" b="1" i="0" kern="1200" baseline="0" dirty="0"/>
                <a:t>ÍNDICES </a:t>
              </a:r>
              <a:endParaRPr lang="es-ES" sz="4100" kern="1200" dirty="0"/>
            </a:p>
          </p:txBody>
        </p:sp>
      </p:grpSp>
      <p:graphicFrame>
        <p:nvGraphicFramePr>
          <p:cNvPr id="9" name="Diagrama 8"/>
          <p:cNvGraphicFramePr/>
          <p:nvPr>
            <p:extLst>
              <p:ext uri="{D42A27DB-BD31-4B8C-83A1-F6EECF244321}">
                <p14:modId xmlns:p14="http://schemas.microsoft.com/office/powerpoint/2010/main" val="1102806176"/>
              </p:ext>
            </p:extLst>
          </p:nvPr>
        </p:nvGraphicFramePr>
        <p:xfrm>
          <a:off x="14179093" y="7188997"/>
          <a:ext cx="9427169" cy="59608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Marcador de número de diapositiva 2"/>
          <p:cNvSpPr>
            <a:spLocks noGrp="1"/>
          </p:cNvSpPr>
          <p:nvPr>
            <p:ph type="sldNum" sz="quarter" idx="2"/>
          </p:nvPr>
        </p:nvSpPr>
        <p:spPr/>
        <p:txBody>
          <a:bodyPr/>
          <a:lstStyle/>
          <a:p>
            <a:fld id="{86CB4B4D-7CA3-9044-876B-883B54F8677D}" type="slidenum">
              <a:rPr lang="es-AR" smtClean="0"/>
              <a:t>35</a:t>
            </a:fld>
            <a:endParaRPr lang="es-AR"/>
          </a:p>
        </p:txBody>
      </p:sp>
    </p:spTree>
    <p:extLst>
      <p:ext uri="{BB962C8B-B14F-4D97-AF65-F5344CB8AC3E}">
        <p14:creationId xmlns:p14="http://schemas.microsoft.com/office/powerpoint/2010/main" val="1206061031"/>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Diagrama 10"/>
          <p:cNvGraphicFramePr/>
          <p:nvPr>
            <p:extLst>
              <p:ext uri="{D42A27DB-BD31-4B8C-83A1-F6EECF244321}">
                <p14:modId xmlns:p14="http://schemas.microsoft.com/office/powerpoint/2010/main" val="1814597475"/>
              </p:ext>
            </p:extLst>
          </p:nvPr>
        </p:nvGraphicFramePr>
        <p:xfrm>
          <a:off x="2547937" y="6113430"/>
          <a:ext cx="9644063" cy="64599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Motores de Bases de Datos Relacionales</a:t>
            </a:r>
          </a:p>
        </p:txBody>
      </p:sp>
      <p:grpSp>
        <p:nvGrpSpPr>
          <p:cNvPr id="5" name="Grupo 4"/>
          <p:cNvGrpSpPr/>
          <p:nvPr/>
        </p:nvGrpSpPr>
        <p:grpSpPr>
          <a:xfrm>
            <a:off x="6497162" y="3048795"/>
            <a:ext cx="11389676" cy="1559025"/>
            <a:chOff x="0" y="1702774"/>
            <a:chExt cx="11389676" cy="1559025"/>
          </a:xfrm>
        </p:grpSpPr>
        <p:sp>
          <p:nvSpPr>
            <p:cNvPr id="6" name="Rectángulo: esquinas redondeadas 5"/>
            <p:cNvSpPr/>
            <p:nvPr/>
          </p:nvSpPr>
          <p:spPr>
            <a:xfrm>
              <a:off x="0" y="1702774"/>
              <a:ext cx="11389676" cy="1559025"/>
            </a:xfrm>
            <a:prstGeom prst="roundRect">
              <a:avLst/>
            </a:prstGeom>
          </p:spPr>
          <p:style>
            <a:lnRef idx="2">
              <a:schemeClr val="lt1">
                <a:hueOff val="0"/>
                <a:satOff val="0"/>
                <a:lumOff val="0"/>
                <a:alphaOff val="0"/>
              </a:schemeClr>
            </a:lnRef>
            <a:fillRef idx="1">
              <a:schemeClr val="accent3">
                <a:hueOff val="2812566"/>
                <a:satOff val="-4220"/>
                <a:lumOff val="-686"/>
                <a:alphaOff val="0"/>
              </a:schemeClr>
            </a:fillRef>
            <a:effectRef idx="0">
              <a:schemeClr val="accent3">
                <a:hueOff val="2812566"/>
                <a:satOff val="-4220"/>
                <a:lumOff val="-686"/>
                <a:alphaOff val="0"/>
              </a:schemeClr>
            </a:effectRef>
            <a:fontRef idx="minor">
              <a:schemeClr val="lt1"/>
            </a:fontRef>
          </p:style>
        </p:sp>
        <p:sp>
          <p:nvSpPr>
            <p:cNvPr id="7" name="Rectángulo: esquinas redondeadas 4"/>
            <p:cNvSpPr txBox="1"/>
            <p:nvPr/>
          </p:nvSpPr>
          <p:spPr>
            <a:xfrm>
              <a:off x="76105" y="1778879"/>
              <a:ext cx="11237466" cy="14068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s-AR" sz="4100" b="1" i="0" kern="1200" baseline="0" dirty="0"/>
                <a:t>ÍNDICES ORDENADOS </a:t>
              </a:r>
              <a:endParaRPr lang="es-ES" sz="4100" kern="1200" dirty="0"/>
            </a:p>
          </p:txBody>
        </p:sp>
      </p:grpSp>
      <p:sp>
        <p:nvSpPr>
          <p:cNvPr id="10" name="Rectángulo: esquinas redondeadas 4"/>
          <p:cNvSpPr txBox="1"/>
          <p:nvPr/>
        </p:nvSpPr>
        <p:spPr>
          <a:xfrm>
            <a:off x="4145311" y="5137537"/>
            <a:ext cx="8869649" cy="92928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s-AR" sz="4300" i="0" kern="1200" dirty="0">
                <a:solidFill>
                  <a:schemeClr val="tx1">
                    <a:lumMod val="65000"/>
                    <a:lumOff val="35000"/>
                  </a:schemeClr>
                </a:solidFill>
              </a:rPr>
              <a:t>Pueden ser de tres tipos:</a:t>
            </a:r>
            <a:endParaRPr lang="es-ES" sz="4300" kern="1200" dirty="0">
              <a:solidFill>
                <a:schemeClr val="tx1">
                  <a:lumMod val="65000"/>
                  <a:lumOff val="35000"/>
                </a:schemeClr>
              </a:solidFill>
            </a:endParaRPr>
          </a:p>
        </p:txBody>
      </p:sp>
      <p:sp>
        <p:nvSpPr>
          <p:cNvPr id="12" name="CuadroTexto 11"/>
          <p:cNvSpPr txBox="1"/>
          <p:nvPr/>
        </p:nvSpPr>
        <p:spPr>
          <a:xfrm>
            <a:off x="14752318" y="7121076"/>
            <a:ext cx="5699760"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Ordenación física</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13" name="Flecha: hacia arriba 12"/>
          <p:cNvSpPr/>
          <p:nvPr/>
        </p:nvSpPr>
        <p:spPr>
          <a:xfrm rot="5400000">
            <a:off x="13274935" y="7093767"/>
            <a:ext cx="1065008" cy="1584960"/>
          </a:xfrm>
          <a:prstGeom prst="upArrow">
            <a:avLst/>
          </a:prstGeom>
          <a:solidFill>
            <a:srgbClr val="80878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14" name="CuadroTexto 13"/>
          <p:cNvSpPr txBox="1"/>
          <p:nvPr/>
        </p:nvSpPr>
        <p:spPr>
          <a:xfrm>
            <a:off x="14295118" y="9389350"/>
            <a:ext cx="6309362" cy="13753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000" dirty="0"/>
              <a:t>Puede tener un índice principal o un agrupado</a:t>
            </a:r>
            <a:endParaRPr kumimoji="0" lang="es-AR" sz="4000" b="0" i="0" u="none" strike="noStrike" cap="none" spc="0" normalizeH="0" baseline="0" dirty="0">
              <a:ln>
                <a:noFill/>
              </a:ln>
              <a:solidFill>
                <a:srgbClr val="535353"/>
              </a:solidFill>
              <a:effectLst/>
              <a:uFillTx/>
              <a:sym typeface="Gill Sans Light"/>
            </a:endParaRPr>
          </a:p>
        </p:txBody>
      </p:sp>
      <p:sp>
        <p:nvSpPr>
          <p:cNvPr id="15" name="Flecha: hacia arriba 14"/>
          <p:cNvSpPr/>
          <p:nvPr/>
        </p:nvSpPr>
        <p:spPr>
          <a:xfrm rot="10800000">
            <a:off x="17003080" y="8147578"/>
            <a:ext cx="893438" cy="1135624"/>
          </a:xfrm>
          <a:prstGeom prst="upArrow">
            <a:avLst/>
          </a:prstGeom>
          <a:solidFill>
            <a:srgbClr val="80878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2" name="Marcador de número de diapositiva 1"/>
          <p:cNvSpPr>
            <a:spLocks noGrp="1"/>
          </p:cNvSpPr>
          <p:nvPr>
            <p:ph type="sldNum" sz="quarter" idx="2"/>
          </p:nvPr>
        </p:nvSpPr>
        <p:spPr/>
        <p:txBody>
          <a:bodyPr/>
          <a:lstStyle/>
          <a:p>
            <a:fld id="{86CB4B4D-7CA3-9044-876B-883B54F8677D}" type="slidenum">
              <a:rPr lang="es-AR" smtClean="0"/>
              <a:t>36</a:t>
            </a:fld>
            <a:endParaRPr lang="es-AR"/>
          </a:p>
        </p:txBody>
      </p:sp>
    </p:spTree>
    <p:extLst>
      <p:ext uri="{BB962C8B-B14F-4D97-AF65-F5344CB8AC3E}">
        <p14:creationId xmlns:p14="http://schemas.microsoft.com/office/powerpoint/2010/main" val="293906174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Motores de Bases de Datos Relacionales</a:t>
            </a:r>
          </a:p>
        </p:txBody>
      </p:sp>
      <p:grpSp>
        <p:nvGrpSpPr>
          <p:cNvPr id="5" name="Grupo 4"/>
          <p:cNvGrpSpPr/>
          <p:nvPr/>
        </p:nvGrpSpPr>
        <p:grpSpPr>
          <a:xfrm>
            <a:off x="6497162" y="2921795"/>
            <a:ext cx="11389676" cy="1559025"/>
            <a:chOff x="0" y="1702774"/>
            <a:chExt cx="11389676" cy="1559025"/>
          </a:xfrm>
        </p:grpSpPr>
        <p:sp>
          <p:nvSpPr>
            <p:cNvPr id="6" name="Rectángulo: esquinas redondeadas 5"/>
            <p:cNvSpPr/>
            <p:nvPr/>
          </p:nvSpPr>
          <p:spPr>
            <a:xfrm>
              <a:off x="0" y="1702774"/>
              <a:ext cx="11389676" cy="1559025"/>
            </a:xfrm>
            <a:prstGeom prst="roundRect">
              <a:avLst/>
            </a:prstGeom>
          </p:spPr>
          <p:style>
            <a:lnRef idx="2">
              <a:schemeClr val="lt1">
                <a:hueOff val="0"/>
                <a:satOff val="0"/>
                <a:lumOff val="0"/>
                <a:alphaOff val="0"/>
              </a:schemeClr>
            </a:lnRef>
            <a:fillRef idx="1">
              <a:schemeClr val="accent3">
                <a:hueOff val="2812566"/>
                <a:satOff val="-4220"/>
                <a:lumOff val="-686"/>
                <a:alphaOff val="0"/>
              </a:schemeClr>
            </a:fillRef>
            <a:effectRef idx="0">
              <a:schemeClr val="accent3">
                <a:hueOff val="2812566"/>
                <a:satOff val="-4220"/>
                <a:lumOff val="-686"/>
                <a:alphaOff val="0"/>
              </a:schemeClr>
            </a:effectRef>
            <a:fontRef idx="minor">
              <a:schemeClr val="lt1"/>
            </a:fontRef>
          </p:style>
        </p:sp>
        <p:sp>
          <p:nvSpPr>
            <p:cNvPr id="7" name="Rectángulo: esquinas redondeadas 4"/>
            <p:cNvSpPr txBox="1"/>
            <p:nvPr/>
          </p:nvSpPr>
          <p:spPr>
            <a:xfrm>
              <a:off x="76105" y="1778879"/>
              <a:ext cx="11237466" cy="14068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s-AR" sz="4100" b="1" i="0" kern="1200" baseline="0" dirty="0"/>
                <a:t>ÍNDICES MULTI-NIVEL</a:t>
              </a:r>
              <a:endParaRPr lang="es-ES" sz="4100" kern="1200" dirty="0"/>
            </a:p>
          </p:txBody>
        </p:sp>
      </p:grpSp>
      <p:pic>
        <p:nvPicPr>
          <p:cNvPr id="2" name="Imagen 1"/>
          <p:cNvPicPr>
            <a:picLocks noChangeAspect="1"/>
          </p:cNvPicPr>
          <p:nvPr/>
        </p:nvPicPr>
        <p:blipFill rotWithShape="1">
          <a:blip r:embed="rId3"/>
          <a:srcRect b="47266"/>
          <a:stretch/>
        </p:blipFill>
        <p:spPr>
          <a:xfrm>
            <a:off x="5687377" y="4878102"/>
            <a:ext cx="13545503" cy="7816329"/>
          </a:xfrm>
          <a:prstGeom prst="rect">
            <a:avLst/>
          </a:prstGeom>
        </p:spPr>
      </p:pic>
      <p:sp>
        <p:nvSpPr>
          <p:cNvPr id="3" name="Marcador de número de diapositiva 2"/>
          <p:cNvSpPr>
            <a:spLocks noGrp="1"/>
          </p:cNvSpPr>
          <p:nvPr>
            <p:ph type="sldNum" sz="quarter" idx="2"/>
          </p:nvPr>
        </p:nvSpPr>
        <p:spPr/>
        <p:txBody>
          <a:bodyPr/>
          <a:lstStyle/>
          <a:p>
            <a:fld id="{86CB4B4D-7CA3-9044-876B-883B54F8677D}" type="slidenum">
              <a:rPr lang="es-AR" smtClean="0"/>
              <a:t>37</a:t>
            </a:fld>
            <a:endParaRPr lang="es-AR"/>
          </a:p>
        </p:txBody>
      </p:sp>
    </p:spTree>
    <p:extLst>
      <p:ext uri="{BB962C8B-B14F-4D97-AF65-F5344CB8AC3E}">
        <p14:creationId xmlns:p14="http://schemas.microsoft.com/office/powerpoint/2010/main" val="3821135155"/>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3174141" y="4716343"/>
            <a:ext cx="19092863" cy="2606482"/>
          </a:xfrm>
        </p:spPr>
        <p:txBody>
          <a:bodyPr/>
          <a:lstStyle/>
          <a:p>
            <a:pPr algn="l"/>
            <a:r>
              <a:rPr lang="es-AR" sz="4000" dirty="0"/>
              <a:t>En ocasiones es útil crear módulos de programa de bases de datos (procedimientos o funciones) que el DBMS almacena y ejecuta en el servidor de bases de datos. Pueden estar compuesto por comandos SQL sencillos, como recuperaciones y actualizaciones</a:t>
            </a:r>
          </a:p>
        </p:txBody>
      </p:sp>
      <p:grpSp>
        <p:nvGrpSpPr>
          <p:cNvPr id="4" name="Grupo 3"/>
          <p:cNvGrpSpPr/>
          <p:nvPr/>
        </p:nvGrpSpPr>
        <p:grpSpPr>
          <a:xfrm>
            <a:off x="6497162" y="2846357"/>
            <a:ext cx="11389676" cy="1559025"/>
            <a:chOff x="0" y="3379879"/>
            <a:chExt cx="11389676" cy="1559025"/>
          </a:xfrm>
        </p:grpSpPr>
        <p:sp>
          <p:nvSpPr>
            <p:cNvPr id="5" name="Rectángulo: esquinas redondeadas 4"/>
            <p:cNvSpPr/>
            <p:nvPr/>
          </p:nvSpPr>
          <p:spPr>
            <a:xfrm>
              <a:off x="0" y="3379879"/>
              <a:ext cx="11389676" cy="1559025"/>
            </a:xfrm>
            <a:prstGeom prst="roundRect">
              <a:avLst/>
            </a:prstGeom>
          </p:spPr>
          <p:style>
            <a:lnRef idx="2">
              <a:schemeClr val="lt1">
                <a:hueOff val="0"/>
                <a:satOff val="0"/>
                <a:lumOff val="0"/>
                <a:alphaOff val="0"/>
              </a:schemeClr>
            </a:lnRef>
            <a:fillRef idx="1">
              <a:schemeClr val="accent3">
                <a:hueOff val="5625132"/>
                <a:satOff val="-8440"/>
                <a:lumOff val="-1373"/>
                <a:alphaOff val="0"/>
              </a:schemeClr>
            </a:fillRef>
            <a:effectRef idx="0">
              <a:schemeClr val="accent3">
                <a:hueOff val="5625132"/>
                <a:satOff val="-8440"/>
                <a:lumOff val="-1373"/>
                <a:alphaOff val="0"/>
              </a:schemeClr>
            </a:effectRef>
            <a:fontRef idx="minor">
              <a:schemeClr val="lt1"/>
            </a:fontRef>
          </p:style>
        </p:sp>
        <p:sp>
          <p:nvSpPr>
            <p:cNvPr id="6" name="Rectángulo: esquinas redondeadas 4"/>
            <p:cNvSpPr txBox="1"/>
            <p:nvPr/>
          </p:nvSpPr>
          <p:spPr>
            <a:xfrm>
              <a:off x="76105" y="3455984"/>
              <a:ext cx="11237466" cy="14068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s-AR" sz="4100" b="1" i="0" kern="1200" baseline="0" dirty="0"/>
                <a:t>PROCEDIMIENTOS ALMACENADOS Y FUNCIONES </a:t>
              </a:r>
              <a:endParaRPr lang="es-ES" sz="4100" kern="1200" dirty="0"/>
            </a:p>
          </p:txBody>
        </p:sp>
      </p:grpSp>
      <p:sp>
        <p:nvSpPr>
          <p:cNvPr id="7"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Motores de Bases de Datos Relacionales</a:t>
            </a:r>
          </a:p>
        </p:txBody>
      </p:sp>
      <p:sp>
        <p:nvSpPr>
          <p:cNvPr id="8" name="CuadroTexto 7"/>
          <p:cNvSpPr txBox="1"/>
          <p:nvPr/>
        </p:nvSpPr>
        <p:spPr>
          <a:xfrm>
            <a:off x="3174141" y="10597201"/>
            <a:ext cx="14752320" cy="23602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sz="3600" dirty="0"/>
              <a:t>CREATE PROCEDURE &lt;nombre del procedimiento&gt; </a:t>
            </a:r>
            <a:r>
              <a:rPr lang="es-AR" sz="3600" dirty="0">
                <a:solidFill>
                  <a:srgbClr val="7030A0"/>
                </a:solidFill>
              </a:rPr>
              <a:t>«parámetros»</a:t>
            </a:r>
          </a:p>
          <a:p>
            <a:pPr algn="l"/>
            <a:r>
              <a:rPr lang="es-AR" sz="3600" dirty="0">
                <a:solidFill>
                  <a:srgbClr val="7030A0"/>
                </a:solidFill>
              </a:rPr>
              <a:t>&lt;declaraciones locales&gt;</a:t>
            </a:r>
          </a:p>
          <a:p>
            <a:pPr algn="l"/>
            <a:r>
              <a:rPr lang="es-AR" sz="3600" dirty="0"/>
              <a:t>&lt;cuerpo del procedimiento&gt;;</a:t>
            </a:r>
          </a:p>
          <a:p>
            <a:pPr algn="l"/>
            <a:r>
              <a:rPr lang="es-AR" sz="3600" dirty="0"/>
              <a:t>Los parámetros y las declaraciones locales son </a:t>
            </a:r>
            <a:r>
              <a:rPr lang="es-AR" sz="3600" dirty="0">
                <a:solidFill>
                  <a:srgbClr val="7030A0"/>
                </a:solidFill>
              </a:rPr>
              <a:t>opcionales</a:t>
            </a:r>
            <a:r>
              <a:rPr lang="es-AR" sz="3600" dirty="0"/>
              <a:t>.</a:t>
            </a:r>
            <a:endParaRPr kumimoji="0" lang="es-AR" sz="3600" b="0" i="0" u="none" strike="noStrike" cap="none" spc="0" normalizeH="0" baseline="0" dirty="0">
              <a:ln>
                <a:noFill/>
              </a:ln>
              <a:solidFill>
                <a:srgbClr val="535353"/>
              </a:solidFill>
              <a:effectLst/>
              <a:uFillTx/>
              <a:sym typeface="Gill Sans Light"/>
            </a:endParaRPr>
          </a:p>
        </p:txBody>
      </p:sp>
      <p:sp>
        <p:nvSpPr>
          <p:cNvPr id="9" name="CuadroTexto 8"/>
          <p:cNvSpPr txBox="1"/>
          <p:nvPr/>
        </p:nvSpPr>
        <p:spPr>
          <a:xfrm>
            <a:off x="3174141" y="7128945"/>
            <a:ext cx="12827859" cy="3468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endParaRPr lang="es-AR" sz="3600" dirty="0"/>
          </a:p>
          <a:p>
            <a:pPr algn="l"/>
            <a:r>
              <a:rPr lang="es-AR" sz="3600" dirty="0"/>
              <a:t>CREATE FUNCTION &lt;nombre de la función&gt; «parámetros»</a:t>
            </a:r>
          </a:p>
          <a:p>
            <a:pPr algn="l"/>
            <a:r>
              <a:rPr lang="es-AR" sz="3600" dirty="0"/>
              <a:t>RETURNS &lt;tipo de devolución&gt;</a:t>
            </a:r>
          </a:p>
          <a:p>
            <a:pPr algn="l"/>
            <a:r>
              <a:rPr lang="es-AR" sz="3600" dirty="0">
                <a:solidFill>
                  <a:srgbClr val="7030A0"/>
                </a:solidFill>
              </a:rPr>
              <a:t>&lt;declaraciones locales&gt;</a:t>
            </a:r>
          </a:p>
          <a:p>
            <a:pPr algn="l"/>
            <a:r>
              <a:rPr lang="es-AR" sz="3600" dirty="0"/>
              <a:t>&lt;cuerpo de la función&gt;;</a:t>
            </a:r>
          </a:p>
          <a:p>
            <a:pPr marL="0" marR="0" indent="0" algn="ctr" defTabSz="821531" rtl="0" fontAlgn="auto" latinLnBrk="0" hangingPunct="0">
              <a:lnSpc>
                <a:spcPct val="100000"/>
              </a:lnSpc>
              <a:spcBef>
                <a:spcPts val="0"/>
              </a:spcBef>
              <a:spcAft>
                <a:spcPts val="0"/>
              </a:spcAft>
              <a:buClrTx/>
              <a:buSzTx/>
              <a:buFontTx/>
              <a:buNone/>
              <a:tabLst/>
            </a:pPr>
            <a:endParaRPr kumimoji="0" lang="es-AR" sz="3600" b="0" i="0" u="none" strike="noStrike" cap="none" spc="0" normalizeH="0" baseline="0" dirty="0">
              <a:ln>
                <a:noFill/>
              </a:ln>
              <a:solidFill>
                <a:srgbClr val="535353"/>
              </a:solidFill>
              <a:effectLst/>
              <a:uFillTx/>
              <a:sym typeface="Gill Sans Light"/>
            </a:endParaRPr>
          </a:p>
        </p:txBody>
      </p:sp>
      <p:sp>
        <p:nvSpPr>
          <p:cNvPr id="3" name="Marcador de número de diapositiva 2"/>
          <p:cNvSpPr>
            <a:spLocks noGrp="1"/>
          </p:cNvSpPr>
          <p:nvPr>
            <p:ph type="sldNum" sz="quarter" idx="2"/>
          </p:nvPr>
        </p:nvSpPr>
        <p:spPr/>
        <p:txBody>
          <a:bodyPr/>
          <a:lstStyle/>
          <a:p>
            <a:fld id="{86CB4B4D-7CA3-9044-876B-883B54F8677D}" type="slidenum">
              <a:rPr lang="es-AR" smtClean="0"/>
              <a:t>38</a:t>
            </a:fld>
            <a:endParaRPr lang="es-AR"/>
          </a:p>
        </p:txBody>
      </p:sp>
    </p:spTree>
    <p:extLst>
      <p:ext uri="{BB962C8B-B14F-4D97-AF65-F5344CB8AC3E}">
        <p14:creationId xmlns:p14="http://schemas.microsoft.com/office/powerpoint/2010/main" val="2353727354"/>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1523788" y="5441331"/>
            <a:ext cx="9903432" cy="7592462"/>
          </a:xfrm>
        </p:spPr>
        <p:txBody>
          <a:bodyPr/>
          <a:lstStyle/>
          <a:p>
            <a:pPr marL="571500" indent="-571500" algn="just">
              <a:buFont typeface="Arial" panose="020B0604020202020204" pitchFamily="34" charset="0"/>
              <a:buChar char="•"/>
            </a:pPr>
            <a:r>
              <a:rPr lang="es-AR" sz="4400" dirty="0"/>
              <a:t>Es una tabla que </a:t>
            </a:r>
            <a:r>
              <a:rPr lang="es-AR" sz="4400" b="1" dirty="0"/>
              <a:t>deriva</a:t>
            </a:r>
            <a:r>
              <a:rPr lang="es-AR" sz="4400" dirty="0"/>
              <a:t> de otras tablas. Esas otras tablas pueden ser </a:t>
            </a:r>
            <a:r>
              <a:rPr lang="es-AR" sz="4400" b="1" dirty="0"/>
              <a:t>tablas base</a:t>
            </a:r>
            <a:r>
              <a:rPr lang="es-AR" sz="4400" dirty="0"/>
              <a:t> o </a:t>
            </a:r>
            <a:r>
              <a:rPr lang="es-AR" sz="4400" b="1" dirty="0"/>
              <a:t>vistas </a:t>
            </a:r>
            <a:r>
              <a:rPr lang="es-AR" sz="4400" dirty="0"/>
              <a:t>definidas anteriormente.</a:t>
            </a:r>
          </a:p>
          <a:p>
            <a:pPr marL="571500" indent="-571500" algn="just">
              <a:buFont typeface="Arial" panose="020B0604020202020204" pitchFamily="34" charset="0"/>
              <a:buChar char="•"/>
            </a:pPr>
            <a:r>
              <a:rPr lang="es-AR" sz="4400" dirty="0"/>
              <a:t>Una vista no existe necesariamente en formato físico; está considerada como una </a:t>
            </a:r>
            <a:r>
              <a:rPr lang="es-AR" sz="4400" b="1" dirty="0"/>
              <a:t>tabla virtual.</a:t>
            </a:r>
          </a:p>
          <a:p>
            <a:pPr marL="571500" indent="-571500" algn="just">
              <a:buFont typeface="Arial" panose="020B0604020202020204" pitchFamily="34" charset="0"/>
              <a:buChar char="•"/>
            </a:pPr>
            <a:r>
              <a:rPr lang="es-AR" sz="4400" dirty="0"/>
              <a:t>Limita las posibles operaciones de actualización.</a:t>
            </a:r>
          </a:p>
          <a:p>
            <a:pPr marL="571500" indent="-571500" algn="just">
              <a:buFont typeface="Arial" panose="020B0604020202020204" pitchFamily="34" charset="0"/>
              <a:buChar char="•"/>
            </a:pPr>
            <a:r>
              <a:rPr lang="es-AR" sz="4400" dirty="0"/>
              <a:t>Sin limitación alguna al </a:t>
            </a:r>
            <a:r>
              <a:rPr lang="es-AR" sz="4400" b="1" dirty="0"/>
              <a:t>consultar </a:t>
            </a:r>
            <a:r>
              <a:rPr lang="es-AR" sz="4400" dirty="0"/>
              <a:t>una vista.</a:t>
            </a:r>
          </a:p>
        </p:txBody>
      </p:sp>
      <p:grpSp>
        <p:nvGrpSpPr>
          <p:cNvPr id="4" name="Grupo 3"/>
          <p:cNvGrpSpPr/>
          <p:nvPr/>
        </p:nvGrpSpPr>
        <p:grpSpPr>
          <a:xfrm>
            <a:off x="1587528" y="3333958"/>
            <a:ext cx="9471603" cy="1559025"/>
            <a:chOff x="0" y="5056984"/>
            <a:chExt cx="11389676" cy="1559025"/>
          </a:xfrm>
        </p:grpSpPr>
        <p:sp>
          <p:nvSpPr>
            <p:cNvPr id="5" name="Rectángulo: esquinas redondeadas 4"/>
            <p:cNvSpPr/>
            <p:nvPr/>
          </p:nvSpPr>
          <p:spPr>
            <a:xfrm>
              <a:off x="0" y="5056984"/>
              <a:ext cx="11389676" cy="1559025"/>
            </a:xfrm>
            <a:prstGeom prst="roundRect">
              <a:avLst/>
            </a:prstGeom>
          </p:spPr>
          <p:style>
            <a:lnRef idx="2">
              <a:schemeClr val="lt1">
                <a:hueOff val="0"/>
                <a:satOff val="0"/>
                <a:lumOff val="0"/>
                <a:alphaOff val="0"/>
              </a:schemeClr>
            </a:lnRef>
            <a:fillRef idx="1">
              <a:schemeClr val="accent3">
                <a:hueOff val="8437698"/>
                <a:satOff val="-12660"/>
                <a:lumOff val="-2059"/>
                <a:alphaOff val="0"/>
              </a:schemeClr>
            </a:fillRef>
            <a:effectRef idx="0">
              <a:schemeClr val="accent3">
                <a:hueOff val="8437698"/>
                <a:satOff val="-12660"/>
                <a:lumOff val="-2059"/>
                <a:alphaOff val="0"/>
              </a:schemeClr>
            </a:effectRef>
            <a:fontRef idx="minor">
              <a:schemeClr val="lt1"/>
            </a:fontRef>
          </p:style>
        </p:sp>
        <p:sp>
          <p:nvSpPr>
            <p:cNvPr id="6" name="Rectángulo: esquinas redondeadas 4"/>
            <p:cNvSpPr txBox="1"/>
            <p:nvPr/>
          </p:nvSpPr>
          <p:spPr>
            <a:xfrm>
              <a:off x="76105" y="5133089"/>
              <a:ext cx="11237466" cy="14068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s-AR" sz="4100" b="1" i="0" kern="1200" baseline="0" dirty="0"/>
                <a:t>VISTAS </a:t>
              </a:r>
              <a:endParaRPr lang="es-ES" sz="4100" kern="1200" dirty="0"/>
            </a:p>
          </p:txBody>
        </p:sp>
      </p:grpSp>
      <p:sp>
        <p:nvSpPr>
          <p:cNvPr id="7"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Motores de Bases de Datos Relacionales</a:t>
            </a:r>
          </a:p>
        </p:txBody>
      </p:sp>
      <p:grpSp>
        <p:nvGrpSpPr>
          <p:cNvPr id="8" name="Grupo 7"/>
          <p:cNvGrpSpPr/>
          <p:nvPr/>
        </p:nvGrpSpPr>
        <p:grpSpPr>
          <a:xfrm>
            <a:off x="12816840" y="3333959"/>
            <a:ext cx="9535318" cy="1559025"/>
            <a:chOff x="0" y="6734089"/>
            <a:chExt cx="11389676" cy="1559025"/>
          </a:xfrm>
        </p:grpSpPr>
        <p:sp>
          <p:nvSpPr>
            <p:cNvPr id="9" name="Rectángulo: esquinas redondeadas 8"/>
            <p:cNvSpPr/>
            <p:nvPr/>
          </p:nvSpPr>
          <p:spPr>
            <a:xfrm>
              <a:off x="0" y="6734089"/>
              <a:ext cx="11389676" cy="1559025"/>
            </a:xfrm>
            <a:prstGeom prst="roundRect">
              <a:avLst/>
            </a:prstGeom>
          </p:spPr>
          <p:style>
            <a:lnRef idx="2">
              <a:schemeClr val="lt1">
                <a:hueOff val="0"/>
                <a:satOff val="0"/>
                <a:lumOff val="0"/>
                <a:alphaOff val="0"/>
              </a:schemeClr>
            </a:lnRef>
            <a:fillRef idx="1">
              <a:schemeClr val="accent3">
                <a:hueOff val="11250264"/>
                <a:satOff val="-16880"/>
                <a:lumOff val="-2745"/>
                <a:alphaOff val="0"/>
              </a:schemeClr>
            </a:fillRef>
            <a:effectRef idx="0">
              <a:schemeClr val="accent3">
                <a:hueOff val="11250264"/>
                <a:satOff val="-16880"/>
                <a:lumOff val="-2745"/>
                <a:alphaOff val="0"/>
              </a:schemeClr>
            </a:effectRef>
            <a:fontRef idx="minor">
              <a:schemeClr val="lt1"/>
            </a:fontRef>
          </p:style>
        </p:sp>
        <p:sp>
          <p:nvSpPr>
            <p:cNvPr id="10" name="Rectángulo: esquinas redondeadas 4"/>
            <p:cNvSpPr txBox="1"/>
            <p:nvPr/>
          </p:nvSpPr>
          <p:spPr>
            <a:xfrm>
              <a:off x="76105" y="6810194"/>
              <a:ext cx="11237466" cy="14068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s-AR" sz="4100" b="1" i="0" kern="1200" baseline="0"/>
                <a:t>TRIGGERS O DISPARADORES</a:t>
              </a:r>
              <a:endParaRPr lang="es-ES" sz="4100" kern="1200" dirty="0"/>
            </a:p>
          </p:txBody>
        </p:sp>
      </p:grpSp>
      <p:sp>
        <p:nvSpPr>
          <p:cNvPr id="11" name="Marcador de texto 1"/>
          <p:cNvSpPr>
            <a:spLocks noGrp="1"/>
          </p:cNvSpPr>
          <p:nvPr>
            <p:ph type="body" sz="quarter" idx="13"/>
          </p:nvPr>
        </p:nvSpPr>
        <p:spPr>
          <a:xfrm>
            <a:off x="12816840" y="5487706"/>
            <a:ext cx="11028838" cy="5561137"/>
          </a:xfrm>
        </p:spPr>
        <p:txBody>
          <a:bodyPr/>
          <a:lstStyle/>
          <a:p>
            <a:pPr marL="571500" indent="-571500" algn="l">
              <a:buFont typeface="Arial" panose="020B0604020202020204" pitchFamily="34" charset="0"/>
              <a:buChar char="•"/>
            </a:pPr>
            <a:r>
              <a:rPr lang="es-AR" sz="4400" dirty="0"/>
              <a:t>SQL brinda un </a:t>
            </a:r>
            <a:r>
              <a:rPr lang="es-AR" sz="4400" b="1" dirty="0"/>
              <a:t>mecanismo</a:t>
            </a:r>
            <a:r>
              <a:rPr lang="es-AR" sz="4400" dirty="0"/>
              <a:t> que permite que a partir de una acción se desencadene la ejecución de otras acciones. </a:t>
            </a:r>
          </a:p>
          <a:p>
            <a:pPr marL="571500" indent="-571500" algn="l">
              <a:buFont typeface="Arial" panose="020B0604020202020204" pitchFamily="34" charset="0"/>
              <a:buChar char="•"/>
            </a:pPr>
            <a:r>
              <a:rPr lang="es-AR" sz="4400" dirty="0"/>
              <a:t>TRIGGER o DISPARADOR es una </a:t>
            </a:r>
            <a:r>
              <a:rPr lang="es-AR" sz="4400" b="1" dirty="0"/>
              <a:t>acción</a:t>
            </a:r>
            <a:r>
              <a:rPr lang="es-AR" sz="4400" dirty="0"/>
              <a:t> o evento que genera que otro evento ocurra.</a:t>
            </a:r>
          </a:p>
          <a:p>
            <a:pPr marL="571500" indent="-571500" algn="l">
              <a:buFont typeface="Arial" panose="020B0604020202020204" pitchFamily="34" charset="0"/>
              <a:buChar char="•"/>
            </a:pPr>
            <a:r>
              <a:rPr lang="es-AR" sz="4400" dirty="0"/>
              <a:t>Ejemplo: </a:t>
            </a:r>
            <a:r>
              <a:rPr lang="es-AR" sz="4400" b="1" dirty="0" err="1"/>
              <a:t>Logs</a:t>
            </a:r>
            <a:endParaRPr lang="es-AR" sz="4400" b="1" dirty="0"/>
          </a:p>
        </p:txBody>
      </p:sp>
      <p:sp>
        <p:nvSpPr>
          <p:cNvPr id="3" name="Marcador de número de diapositiva 2"/>
          <p:cNvSpPr>
            <a:spLocks noGrp="1"/>
          </p:cNvSpPr>
          <p:nvPr>
            <p:ph type="sldNum" sz="quarter" idx="2"/>
          </p:nvPr>
        </p:nvSpPr>
        <p:spPr/>
        <p:txBody>
          <a:bodyPr/>
          <a:lstStyle/>
          <a:p>
            <a:fld id="{86CB4B4D-7CA3-9044-876B-883B54F8677D}" type="slidenum">
              <a:rPr lang="es-AR" smtClean="0"/>
              <a:t>39</a:t>
            </a:fld>
            <a:endParaRPr lang="es-AR"/>
          </a:p>
        </p:txBody>
      </p:sp>
    </p:spTree>
    <p:extLst>
      <p:ext uri="{BB962C8B-B14F-4D97-AF65-F5344CB8AC3E}">
        <p14:creationId xmlns:p14="http://schemas.microsoft.com/office/powerpoint/2010/main" val="31118291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5099408" y="1855248"/>
            <a:ext cx="14716126" cy="1683152"/>
          </a:xfrm>
          <a:ln w="12700">
            <a:miter lim="400000"/>
          </a:ln>
        </p:spPr>
        <p:txBody>
          <a:bodyPr lIns="71437" tIns="71437" rIns="71437" bIns="71437" anchor="ctr">
            <a:spAutoFit/>
          </a:bodyPr>
          <a:lstStyle/>
          <a:p>
            <a:r>
              <a:rPr lang="es-AR" sz="10000" cap="all" dirty="0"/>
              <a:t>DBMS</a:t>
            </a:r>
          </a:p>
        </p:txBody>
      </p:sp>
      <p:sp>
        <p:nvSpPr>
          <p:cNvPr id="4" name="CuadroTexto 3"/>
          <p:cNvSpPr txBox="1"/>
          <p:nvPr/>
        </p:nvSpPr>
        <p:spPr>
          <a:xfrm>
            <a:off x="4050890" y="3538400"/>
            <a:ext cx="16813162"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Data Base Management </a:t>
            </a:r>
            <a:r>
              <a:rPr lang="es-AR" dirty="0" err="1"/>
              <a:t>System</a:t>
            </a:r>
            <a:endParaRPr lang="es-AR" dirty="0"/>
          </a:p>
          <a:p>
            <a:pPr marL="0" marR="0" indent="0" algn="ctr" defTabSz="821531" rtl="0" fontAlgn="auto" latinLnBrk="0" hangingPunct="0">
              <a:lnSpc>
                <a:spcPct val="100000"/>
              </a:lnSpc>
              <a:spcBef>
                <a:spcPts val="0"/>
              </a:spcBef>
              <a:spcAft>
                <a:spcPts val="0"/>
              </a:spcAft>
              <a:buClrTx/>
              <a:buSzTx/>
              <a:buFontTx/>
              <a:buNone/>
              <a:tabLst/>
            </a:pPr>
            <a:r>
              <a:rPr lang="es-AR" dirty="0"/>
              <a:t> Sistema de Administración de Base de Datos</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5" name="Marcador de texto 1"/>
          <p:cNvSpPr txBox="1">
            <a:spLocks/>
          </p:cNvSpPr>
          <p:nvPr/>
        </p:nvSpPr>
        <p:spPr>
          <a:xfrm>
            <a:off x="12457471" y="5663018"/>
            <a:ext cx="11241805" cy="705321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t">
            <a:spAutoFit/>
          </a:bodyPr>
          <a:lstStyle>
            <a:lvl1pPr marL="0" marR="0" indent="0" algn="ctr" defTabSz="821531" rtl="0" latinLnBrk="0">
              <a:lnSpc>
                <a:spcPct val="100000"/>
              </a:lnSpc>
              <a:spcBef>
                <a:spcPts val="0"/>
              </a:spcBef>
              <a:spcAft>
                <a:spcPts val="0"/>
              </a:spcAft>
              <a:buClrTx/>
              <a:buSzTx/>
              <a:buFontTx/>
              <a:buNone/>
              <a:tabLst/>
              <a:defRPr sz="38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marL="571500" indent="-571500" algn="l" hangingPunct="1">
              <a:lnSpc>
                <a:spcPct val="150000"/>
              </a:lnSpc>
              <a:buFont typeface="Wingdings" panose="05000000000000000000" pitchFamily="2" charset="2"/>
              <a:buChar char="ü"/>
            </a:pPr>
            <a:r>
              <a:rPr lang="es-AR" dirty="0"/>
              <a:t>Permiten definir la estructuras de datos a almacenar.</a:t>
            </a:r>
          </a:p>
          <a:p>
            <a:pPr marL="571500" indent="-571500" algn="l" hangingPunct="1">
              <a:lnSpc>
                <a:spcPct val="150000"/>
              </a:lnSpc>
              <a:buFont typeface="Wingdings" panose="05000000000000000000" pitchFamily="2" charset="2"/>
              <a:buChar char="ü"/>
            </a:pPr>
            <a:r>
              <a:rPr lang="es-AR" dirty="0"/>
              <a:t>Proveen de mecanismos de manipulación de datos.</a:t>
            </a:r>
          </a:p>
          <a:p>
            <a:pPr marL="571500" indent="-571500" algn="l" hangingPunct="1">
              <a:lnSpc>
                <a:spcPct val="150000"/>
              </a:lnSpc>
              <a:buFont typeface="Wingdings" panose="05000000000000000000" pitchFamily="2" charset="2"/>
              <a:buChar char="ü"/>
            </a:pPr>
            <a:r>
              <a:rPr lang="es-AR" dirty="0"/>
              <a:t>Se encargan de garantizar la fiabilidad de la información almacenada. </a:t>
            </a:r>
          </a:p>
          <a:p>
            <a:pPr marL="571500" indent="-571500" algn="l" hangingPunct="1">
              <a:lnSpc>
                <a:spcPct val="150000"/>
              </a:lnSpc>
              <a:buFont typeface="Wingdings" panose="05000000000000000000" pitchFamily="2" charset="2"/>
              <a:buChar char="ü"/>
            </a:pPr>
            <a:r>
              <a:rPr lang="es-AR" dirty="0"/>
              <a:t>Manejan la concurrencia de usuarios accediendo a una misma base de datos</a:t>
            </a:r>
          </a:p>
        </p:txBody>
      </p:sp>
      <p:grpSp>
        <p:nvGrpSpPr>
          <p:cNvPr id="11" name="Grupo 10"/>
          <p:cNvGrpSpPr/>
          <p:nvPr/>
        </p:nvGrpSpPr>
        <p:grpSpPr>
          <a:xfrm>
            <a:off x="972374" y="5876133"/>
            <a:ext cx="11101639" cy="5901553"/>
            <a:chOff x="5564038" y="3979864"/>
            <a:chExt cx="11101639" cy="5901553"/>
          </a:xfrm>
        </p:grpSpPr>
        <p:grpSp>
          <p:nvGrpSpPr>
            <p:cNvPr id="8" name="Grupo 7"/>
            <p:cNvGrpSpPr/>
            <p:nvPr/>
          </p:nvGrpSpPr>
          <p:grpSpPr>
            <a:xfrm>
              <a:off x="5564038" y="3979864"/>
              <a:ext cx="11101639" cy="5901553"/>
              <a:chOff x="5564038" y="3967115"/>
              <a:chExt cx="11101639" cy="5731184"/>
            </a:xfrm>
          </p:grpSpPr>
          <p:pic>
            <p:nvPicPr>
              <p:cNvPr id="6" name="Imagen 5"/>
              <p:cNvPicPr>
                <a:picLocks noChangeAspect="1"/>
              </p:cNvPicPr>
              <p:nvPr/>
            </p:nvPicPr>
            <p:blipFill rotWithShape="1">
              <a:blip r:embed="rId2"/>
              <a:srcRect l="23710" t="2894" r="2342" b="58447"/>
              <a:stretch/>
            </p:blipFill>
            <p:spPr>
              <a:xfrm>
                <a:off x="5564038" y="3967115"/>
                <a:ext cx="11101639" cy="5731184"/>
              </a:xfrm>
              <a:prstGeom prst="rect">
                <a:avLst/>
              </a:prstGeom>
            </p:spPr>
          </p:pic>
          <p:sp>
            <p:nvSpPr>
              <p:cNvPr id="7" name="Rectángulo 6"/>
              <p:cNvSpPr/>
              <p:nvPr/>
            </p:nvSpPr>
            <p:spPr>
              <a:xfrm>
                <a:off x="7167715" y="7579442"/>
                <a:ext cx="2684207" cy="2117628"/>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grpSp>
        <p:sp>
          <p:nvSpPr>
            <p:cNvPr id="10" name="Rectángulo 9"/>
            <p:cNvSpPr/>
            <p:nvPr/>
          </p:nvSpPr>
          <p:spPr>
            <a:xfrm>
              <a:off x="9121367" y="9439247"/>
              <a:ext cx="2100206" cy="4415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grpSp>
      <p:sp>
        <p:nvSpPr>
          <p:cNvPr id="2" name="Marcador de número de diapositiva 1"/>
          <p:cNvSpPr>
            <a:spLocks noGrp="1"/>
          </p:cNvSpPr>
          <p:nvPr>
            <p:ph type="sldNum" sz="quarter" idx="2"/>
          </p:nvPr>
        </p:nvSpPr>
        <p:spPr/>
        <p:txBody>
          <a:bodyPr/>
          <a:lstStyle/>
          <a:p>
            <a:fld id="{86CB4B4D-7CA3-9044-876B-883B54F8677D}" type="slidenum">
              <a:rPr lang="es-AR" smtClean="0"/>
              <a:t>4</a:t>
            </a:fld>
            <a:endParaRPr lang="es-AR"/>
          </a:p>
        </p:txBody>
      </p:sp>
    </p:spTree>
    <p:extLst>
      <p:ext uri="{BB962C8B-B14F-4D97-AF65-F5344CB8AC3E}">
        <p14:creationId xmlns:p14="http://schemas.microsoft.com/office/powerpoint/2010/main" val="3593521800"/>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a 4"/>
          <p:cNvGraphicFramePr/>
          <p:nvPr>
            <p:extLst>
              <p:ext uri="{D42A27DB-BD31-4B8C-83A1-F6EECF244321}">
                <p14:modId xmlns:p14="http://schemas.microsoft.com/office/powerpoint/2010/main" val="1877990988"/>
              </p:ext>
            </p:extLst>
          </p:nvPr>
        </p:nvGraphicFramePr>
        <p:xfrm>
          <a:off x="3269672" y="6509943"/>
          <a:ext cx="18094037" cy="59037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6" name="CuadroTexto 5"/>
          <p:cNvSpPr txBox="1"/>
          <p:nvPr/>
        </p:nvSpPr>
        <p:spPr>
          <a:xfrm>
            <a:off x="6400800" y="4180613"/>
            <a:ext cx="11305310" cy="1683152"/>
          </a:xfrm>
          <a:prstGeom prst="rect">
            <a:avLst/>
          </a:prstGeom>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71437" tIns="71437" rIns="71437" bIns="71437" numCol="1" spcCol="38100" rtlCol="0" anchor="ctr">
            <a:spAutoFit/>
          </a:bodyPr>
          <a:lstStyle/>
          <a:p>
            <a:r>
              <a:rPr lang="es-AR" dirty="0"/>
              <a:t> </a:t>
            </a:r>
            <a:r>
              <a:rPr lang="es-AR" dirty="0" err="1"/>
              <a:t>Structured</a:t>
            </a:r>
            <a:r>
              <a:rPr lang="es-AR" dirty="0"/>
              <a:t> </a:t>
            </a:r>
            <a:r>
              <a:rPr lang="es-AR" dirty="0" err="1"/>
              <a:t>Query</a:t>
            </a:r>
            <a:r>
              <a:rPr lang="es-AR" dirty="0"/>
              <a:t> </a:t>
            </a:r>
            <a:r>
              <a:rPr lang="es-AR" dirty="0" err="1"/>
              <a:t>Language</a:t>
            </a:r>
            <a:endParaRPr lang="es-ES" dirty="0"/>
          </a:p>
          <a:p>
            <a:r>
              <a:rPr lang="es-AR" dirty="0"/>
              <a:t>Lenguaje de Consulta Estructurado</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2" name="Marcador de número de diapositiva 1"/>
          <p:cNvSpPr>
            <a:spLocks noGrp="1"/>
          </p:cNvSpPr>
          <p:nvPr>
            <p:ph type="sldNum" sz="quarter" idx="2"/>
          </p:nvPr>
        </p:nvSpPr>
        <p:spPr/>
        <p:txBody>
          <a:bodyPr/>
          <a:lstStyle/>
          <a:p>
            <a:fld id="{86CB4B4D-7CA3-9044-876B-883B54F8677D}" type="slidenum">
              <a:rPr lang="es-AR" smtClean="0"/>
              <a:t>40</a:t>
            </a:fld>
            <a:endParaRPr lang="es-AR"/>
          </a:p>
        </p:txBody>
      </p:sp>
    </p:spTree>
    <p:extLst>
      <p:ext uri="{BB962C8B-B14F-4D97-AF65-F5344CB8AC3E}">
        <p14:creationId xmlns:p14="http://schemas.microsoft.com/office/powerpoint/2010/main" val="575981375"/>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3254518" y="3872346"/>
            <a:ext cx="17250209" cy="3499034"/>
          </a:xfrm>
        </p:spPr>
        <p:style>
          <a:lnRef idx="3">
            <a:schemeClr val="lt1"/>
          </a:lnRef>
          <a:fillRef idx="1">
            <a:schemeClr val="accent6"/>
          </a:fillRef>
          <a:effectRef idx="1">
            <a:schemeClr val="accent6"/>
          </a:effectRef>
          <a:fontRef idx="minor">
            <a:schemeClr val="lt1"/>
          </a:fontRef>
        </p:style>
        <p:txBody>
          <a:bodyPr/>
          <a:lstStyle/>
          <a:p>
            <a:r>
              <a:rPr lang="es-AR" dirty="0"/>
              <a:t> </a:t>
            </a:r>
            <a:r>
              <a:rPr lang="es-AR" sz="6600" b="1" dirty="0"/>
              <a:t>DDL</a:t>
            </a:r>
            <a:endParaRPr lang="es-AR" b="1" dirty="0"/>
          </a:p>
          <a:p>
            <a:pPr marL="571500" indent="-571500" algn="l">
              <a:buFont typeface="Wingdings" panose="05000000000000000000" pitchFamily="2" charset="2"/>
              <a:buChar char="ü"/>
            </a:pPr>
            <a:r>
              <a:rPr lang="es-AR" dirty="0"/>
              <a:t>CREATE: Crea nuevas tablas, campos e índices.</a:t>
            </a:r>
          </a:p>
          <a:p>
            <a:pPr marL="571500" indent="-571500" algn="l">
              <a:buFont typeface="Wingdings" panose="05000000000000000000" pitchFamily="2" charset="2"/>
              <a:buChar char="ü"/>
            </a:pPr>
            <a:r>
              <a:rPr lang="es-AR" dirty="0"/>
              <a:t>DROP: Elimina tablas e índices.</a:t>
            </a:r>
          </a:p>
          <a:p>
            <a:pPr marL="571500" indent="-571500" algn="l">
              <a:buFont typeface="Wingdings" panose="05000000000000000000" pitchFamily="2" charset="2"/>
              <a:buChar char="ü"/>
            </a:pPr>
            <a:r>
              <a:rPr lang="es-AR" dirty="0"/>
              <a:t>ALTER: Modifica las tablas agregando campos o cambiando la definición de los campos.</a:t>
            </a:r>
          </a:p>
        </p:txBody>
      </p:sp>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5" name="CuadroTexto 4"/>
          <p:cNvSpPr txBox="1"/>
          <p:nvPr/>
        </p:nvSpPr>
        <p:spPr>
          <a:xfrm>
            <a:off x="3074408" y="8256763"/>
            <a:ext cx="17610427" cy="4083809"/>
          </a:xfrm>
          <a:prstGeom prst="rect">
            <a:avLst/>
          </a:prstGeom>
          <a:ln/>
        </p:spPr>
        <p:style>
          <a:lnRef idx="3">
            <a:schemeClr val="lt1"/>
          </a:lnRef>
          <a:fillRef idx="1">
            <a:schemeClr val="accent4"/>
          </a:fillRef>
          <a:effectRef idx="1">
            <a:schemeClr val="accent4"/>
          </a:effectRef>
          <a:fontRef idx="minor">
            <a:schemeClr val="lt1"/>
          </a:fontRef>
        </p:style>
        <p:txBody>
          <a:bodyPr lIns="71437" tIns="71437" rIns="71437" bIns="71437" anchor="t">
            <a:spAutoFit/>
          </a:bodyPr>
          <a:lstStyle>
            <a:lvl1pPr>
              <a:defRPr sz="3800">
                <a:solidFill>
                  <a:schemeClr val="lt1"/>
                </a:solidFill>
              </a:defRPr>
            </a:lvl1pPr>
            <a:lvl2pPr marL="1022684" indent="-590884" algn="l">
              <a:spcBef>
                <a:spcPts val="5300"/>
              </a:spcBef>
              <a:buSzPct val="82000"/>
              <a:buChar char="•"/>
              <a:defRPr sz="5200">
                <a:solidFill>
                  <a:schemeClr val="lt1"/>
                </a:solidFill>
              </a:defRPr>
            </a:lvl2pPr>
            <a:lvl3pPr marL="1454484" indent="-590884" algn="l">
              <a:spcBef>
                <a:spcPts val="5300"/>
              </a:spcBef>
              <a:buSzPct val="82000"/>
              <a:buChar char="•"/>
              <a:defRPr sz="5200">
                <a:solidFill>
                  <a:schemeClr val="lt1"/>
                </a:solidFill>
              </a:defRPr>
            </a:lvl3pPr>
            <a:lvl4pPr marL="1886284" indent="-590884" algn="l">
              <a:spcBef>
                <a:spcPts val="5300"/>
              </a:spcBef>
              <a:buSzPct val="82000"/>
              <a:buChar char="•"/>
              <a:defRPr sz="5200">
                <a:solidFill>
                  <a:schemeClr val="lt1"/>
                </a:solidFill>
              </a:defRPr>
            </a:lvl4pPr>
            <a:lvl5pPr marL="2318084" indent="-590884" algn="l">
              <a:spcBef>
                <a:spcPts val="5300"/>
              </a:spcBef>
              <a:buSzPct val="82000"/>
              <a:buChar char="•"/>
              <a:defRPr sz="5200">
                <a:solidFill>
                  <a:schemeClr val="lt1"/>
                </a:solidFill>
              </a:defRPr>
            </a:lvl5pPr>
            <a:lvl6pPr marL="2749884" indent="-590884" algn="l">
              <a:spcBef>
                <a:spcPts val="5300"/>
              </a:spcBef>
              <a:buSzPct val="82000"/>
              <a:buChar char="•"/>
              <a:defRPr sz="5200">
                <a:solidFill>
                  <a:schemeClr val="lt1"/>
                </a:solidFill>
              </a:defRPr>
            </a:lvl6pPr>
            <a:lvl7pPr marL="3181684" indent="-590884" algn="l">
              <a:spcBef>
                <a:spcPts val="5300"/>
              </a:spcBef>
              <a:buSzPct val="82000"/>
              <a:buChar char="•"/>
              <a:defRPr sz="5200">
                <a:solidFill>
                  <a:schemeClr val="lt1"/>
                </a:solidFill>
              </a:defRPr>
            </a:lvl7pPr>
            <a:lvl8pPr marL="3613484" indent="-590884" algn="l">
              <a:spcBef>
                <a:spcPts val="5300"/>
              </a:spcBef>
              <a:buSzPct val="82000"/>
              <a:buChar char="•"/>
              <a:defRPr sz="5200">
                <a:solidFill>
                  <a:schemeClr val="lt1"/>
                </a:solidFill>
              </a:defRPr>
            </a:lvl8pPr>
            <a:lvl9pPr marL="4045284" indent="-590884" algn="l">
              <a:spcBef>
                <a:spcPts val="5300"/>
              </a:spcBef>
              <a:buSzPct val="82000"/>
              <a:buChar char="•"/>
              <a:defRPr sz="5200">
                <a:solidFill>
                  <a:schemeClr val="lt1"/>
                </a:solidFill>
              </a:defRPr>
            </a:lvl9pPr>
          </a:lstStyle>
          <a:p>
            <a:r>
              <a:rPr lang="es-AR" b="1" dirty="0"/>
              <a:t> </a:t>
            </a:r>
            <a:r>
              <a:rPr lang="es-AR" sz="6600" b="1" dirty="0"/>
              <a:t>DML</a:t>
            </a:r>
            <a:endParaRPr lang="es-AR" b="1" dirty="0"/>
          </a:p>
          <a:p>
            <a:pPr marL="571500" indent="-571500" algn="l">
              <a:buFont typeface="Wingdings" panose="05000000000000000000" pitchFamily="2" charset="2"/>
              <a:buChar char="ü"/>
            </a:pPr>
            <a:r>
              <a:rPr lang="es-AR" dirty="0"/>
              <a:t>SELECT: Consulta registros de la base de datos que satisfagan un criterio determinado.</a:t>
            </a:r>
          </a:p>
          <a:p>
            <a:pPr marL="571500" indent="-571500" algn="l">
              <a:buFont typeface="Wingdings" panose="05000000000000000000" pitchFamily="2" charset="2"/>
              <a:buChar char="ü"/>
            </a:pPr>
            <a:r>
              <a:rPr lang="es-AR" dirty="0"/>
              <a:t>INSERT: Carga lotes de datos en la base de datos en una única operación.</a:t>
            </a:r>
          </a:p>
          <a:p>
            <a:pPr marL="571500" indent="-571500" algn="l">
              <a:buFont typeface="Wingdings" panose="05000000000000000000" pitchFamily="2" charset="2"/>
              <a:buChar char="ü"/>
            </a:pPr>
            <a:r>
              <a:rPr lang="es-AR" dirty="0"/>
              <a:t>UPDATE: Modifica los valores de los campos y registros especificados.</a:t>
            </a:r>
          </a:p>
          <a:p>
            <a:pPr marL="571500" indent="-571500" algn="l">
              <a:buFont typeface="Wingdings" panose="05000000000000000000" pitchFamily="2" charset="2"/>
              <a:buChar char="ü"/>
            </a:pPr>
            <a:r>
              <a:rPr lang="es-AR" dirty="0"/>
              <a:t>DELETE: Elimina registros de una tabla de una base de datos.</a:t>
            </a:r>
          </a:p>
        </p:txBody>
      </p:sp>
      <p:sp>
        <p:nvSpPr>
          <p:cNvPr id="3" name="Marcador de número de diapositiva 2"/>
          <p:cNvSpPr>
            <a:spLocks noGrp="1"/>
          </p:cNvSpPr>
          <p:nvPr>
            <p:ph type="sldNum" sz="quarter" idx="2"/>
          </p:nvPr>
        </p:nvSpPr>
        <p:spPr/>
        <p:txBody>
          <a:bodyPr/>
          <a:lstStyle/>
          <a:p>
            <a:fld id="{86CB4B4D-7CA3-9044-876B-883B54F8677D}" type="slidenum">
              <a:rPr lang="es-AR" smtClean="0"/>
              <a:t>41</a:t>
            </a:fld>
            <a:endParaRPr lang="es-AR"/>
          </a:p>
        </p:txBody>
      </p:sp>
    </p:spTree>
    <p:extLst>
      <p:ext uri="{BB962C8B-B14F-4D97-AF65-F5344CB8AC3E}">
        <p14:creationId xmlns:p14="http://schemas.microsoft.com/office/powerpoint/2010/main" val="1226589754"/>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6536747" y="4051186"/>
            <a:ext cx="16335808" cy="698267"/>
          </a:xfrm>
        </p:spPr>
        <p:txBody>
          <a:bodyPr/>
          <a:lstStyle/>
          <a:p>
            <a:pPr algn="l"/>
            <a:r>
              <a:rPr lang="en-US" sz="3600" dirty="0">
                <a:latin typeface="Consolas" panose="020B0609020204030204" pitchFamily="49" charset="0"/>
              </a:rPr>
              <a:t>CREATE {DATABASE | SCHEMA} [IF NOT EXISTS] </a:t>
            </a:r>
            <a:r>
              <a:rPr lang="en-US" sz="3600" b="1" i="1" dirty="0" err="1">
                <a:latin typeface="Consolas" panose="020B0609020204030204" pitchFamily="49" charset="0"/>
              </a:rPr>
              <a:t>nombre_base_datos</a:t>
            </a:r>
            <a:endParaRPr lang="es-AR" sz="3600" dirty="0">
              <a:latin typeface="Consolas" panose="020B0609020204030204" pitchFamily="49" charset="0"/>
            </a:endParaRPr>
          </a:p>
        </p:txBody>
      </p:sp>
      <p:sp>
        <p:nvSpPr>
          <p:cNvPr id="3" name="Marcador de texto 2"/>
          <p:cNvSpPr>
            <a:spLocks noGrp="1"/>
          </p:cNvSpPr>
          <p:nvPr>
            <p:ph type="body" sz="quarter" idx="14"/>
          </p:nvPr>
        </p:nvSpPr>
        <p:spPr>
          <a:xfrm>
            <a:off x="5871730" y="2918307"/>
            <a:ext cx="5196754" cy="944488"/>
          </a:xfrm>
        </p:spPr>
        <p:style>
          <a:lnRef idx="2">
            <a:schemeClr val="accent6">
              <a:shade val="50000"/>
            </a:schemeClr>
          </a:lnRef>
          <a:fillRef idx="1">
            <a:schemeClr val="accent6"/>
          </a:fillRef>
          <a:effectRef idx="0">
            <a:schemeClr val="accent6"/>
          </a:effectRef>
          <a:fontRef idx="minor">
            <a:schemeClr val="lt1"/>
          </a:fontRef>
        </p:style>
        <p:txBody>
          <a:bodyPr/>
          <a:lstStyle/>
          <a:p>
            <a:pPr algn="l"/>
            <a:r>
              <a:rPr lang="es-AR" dirty="0" err="1"/>
              <a:t>Create</a:t>
            </a:r>
            <a:r>
              <a:rPr lang="es-AR" dirty="0"/>
              <a:t> </a:t>
            </a:r>
            <a:r>
              <a:rPr lang="es-AR" dirty="0" err="1"/>
              <a:t>Database</a:t>
            </a:r>
            <a:endParaRPr lang="es-AR" dirty="0"/>
          </a:p>
        </p:txBody>
      </p:sp>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5" name="CuadroTexto 4"/>
          <p:cNvSpPr txBox="1"/>
          <p:nvPr/>
        </p:nvSpPr>
        <p:spPr>
          <a:xfrm>
            <a:off x="6536747" y="5826638"/>
            <a:ext cx="18096635" cy="4576252"/>
          </a:xfrm>
          <a:prstGeom prst="rect">
            <a:avLst/>
          </a:prstGeom>
          <a:ln w="12700">
            <a:miter lim="400000"/>
          </a:ln>
        </p:spPr>
        <p:txBody>
          <a:bodyPr wrap="square" lIns="71437" tIns="71437" rIns="71437" bIns="71437" anchor="t">
            <a:spAutoFit/>
          </a:bodyPr>
          <a:lstStyle>
            <a:lvl1pPr>
              <a:defRPr sz="3800"/>
            </a:lvl1pPr>
            <a:lvl2pPr marL="1022684" indent="-590884" algn="l">
              <a:spcBef>
                <a:spcPts val="5300"/>
              </a:spcBef>
              <a:buSzPct val="82000"/>
              <a:buChar char="•"/>
              <a:defRPr sz="5200"/>
            </a:lvl2pPr>
            <a:lvl3pPr marL="1454484" indent="-590884" algn="l">
              <a:spcBef>
                <a:spcPts val="5300"/>
              </a:spcBef>
              <a:buSzPct val="82000"/>
              <a:buChar char="•"/>
              <a:defRPr sz="5200"/>
            </a:lvl3pPr>
            <a:lvl4pPr marL="1886284" indent="-590884" algn="l">
              <a:spcBef>
                <a:spcPts val="5300"/>
              </a:spcBef>
              <a:buSzPct val="82000"/>
              <a:buChar char="•"/>
              <a:defRPr sz="5200"/>
            </a:lvl4pPr>
            <a:lvl5pPr marL="2318084" indent="-590884" algn="l">
              <a:spcBef>
                <a:spcPts val="5300"/>
              </a:spcBef>
              <a:buSzPct val="82000"/>
              <a:buChar char="•"/>
              <a:defRPr sz="5200"/>
            </a:lvl5pPr>
            <a:lvl6pPr marL="2749884" indent="-590884" algn="l">
              <a:spcBef>
                <a:spcPts val="5300"/>
              </a:spcBef>
              <a:buSzPct val="82000"/>
              <a:buChar char="•"/>
              <a:defRPr sz="5200"/>
            </a:lvl6pPr>
            <a:lvl7pPr marL="3181684" indent="-590884" algn="l">
              <a:spcBef>
                <a:spcPts val="5300"/>
              </a:spcBef>
              <a:buSzPct val="82000"/>
              <a:buChar char="•"/>
              <a:defRPr sz="5200"/>
            </a:lvl7pPr>
            <a:lvl8pPr marL="3613484" indent="-590884" algn="l">
              <a:spcBef>
                <a:spcPts val="5300"/>
              </a:spcBef>
              <a:buSzPct val="82000"/>
              <a:buChar char="•"/>
              <a:defRPr sz="5200"/>
            </a:lvl8pPr>
            <a:lvl9pPr marL="4045284" indent="-590884" algn="l">
              <a:spcBef>
                <a:spcPts val="5300"/>
              </a:spcBef>
              <a:buSzPct val="82000"/>
              <a:buChar char="•"/>
              <a:defRPr sz="5200"/>
            </a:lvl9pPr>
          </a:lstStyle>
          <a:p>
            <a:pPr algn="l"/>
            <a:r>
              <a:rPr lang="en-US" sz="3600" dirty="0">
                <a:latin typeface="Consolas" panose="020B0609020204030204" pitchFamily="49" charset="0"/>
              </a:rPr>
              <a:t>CREATE [TEMPORARY] TABLE [IF NOT EXISTS] </a:t>
            </a:r>
            <a:r>
              <a:rPr lang="en-US" sz="3600" dirty="0" err="1">
                <a:latin typeface="Consolas" panose="020B0609020204030204" pitchFamily="49" charset="0"/>
              </a:rPr>
              <a:t>nombre_de_tabla</a:t>
            </a:r>
            <a:endParaRPr lang="en-US" sz="3600" dirty="0">
              <a:latin typeface="Consolas" panose="020B0609020204030204" pitchFamily="49" charset="0"/>
            </a:endParaRPr>
          </a:p>
          <a:p>
            <a:pPr algn="l"/>
            <a:r>
              <a:rPr lang="es-AR" sz="3600" dirty="0" err="1">
                <a:latin typeface="Consolas" panose="020B0609020204030204" pitchFamily="49" charset="0"/>
              </a:rPr>
              <a:t>nombre_de_columna</a:t>
            </a:r>
            <a:r>
              <a:rPr lang="es-AR" sz="3600" dirty="0">
                <a:latin typeface="Consolas" panose="020B0609020204030204" pitchFamily="49" charset="0"/>
              </a:rPr>
              <a:t> </a:t>
            </a:r>
            <a:r>
              <a:rPr lang="es-AR" sz="3600" dirty="0" err="1">
                <a:latin typeface="Consolas" panose="020B0609020204030204" pitchFamily="49" charset="0"/>
              </a:rPr>
              <a:t>tipo_de_dato</a:t>
            </a:r>
            <a:r>
              <a:rPr lang="es-AR" sz="3600" dirty="0">
                <a:latin typeface="Consolas" panose="020B0609020204030204" pitchFamily="49" charset="0"/>
              </a:rPr>
              <a:t> [NOT NULL | NULL] [DEFAULT </a:t>
            </a:r>
            <a:r>
              <a:rPr lang="es-AR" sz="3600" dirty="0" err="1">
                <a:latin typeface="Consolas" panose="020B0609020204030204" pitchFamily="49" charset="0"/>
              </a:rPr>
              <a:t>valor_por_defecto</a:t>
            </a:r>
            <a:r>
              <a:rPr lang="es-AR" sz="3600" dirty="0">
                <a:latin typeface="Consolas" panose="020B0609020204030204" pitchFamily="49" charset="0"/>
              </a:rPr>
              <a:t>]</a:t>
            </a:r>
          </a:p>
          <a:p>
            <a:pPr algn="l"/>
            <a:r>
              <a:rPr lang="es-AR" sz="3600" dirty="0">
                <a:latin typeface="Consolas" panose="020B0609020204030204" pitchFamily="49" charset="0"/>
              </a:rPr>
              <a:t>[AUTO_INCREMENT] [UNIQUE | [PRIMARY] KEY</a:t>
            </a:r>
          </a:p>
          <a:p>
            <a:pPr algn="l"/>
            <a:r>
              <a:rPr lang="es-AR" sz="3600" dirty="0">
                <a:latin typeface="Consolas" panose="020B0609020204030204" pitchFamily="49" charset="0"/>
              </a:rPr>
              <a:t>[CONSTRAINT [</a:t>
            </a:r>
            <a:r>
              <a:rPr lang="es-AR" sz="3600" dirty="0" err="1">
                <a:latin typeface="Consolas" panose="020B0609020204030204" pitchFamily="49" charset="0"/>
              </a:rPr>
              <a:t>nombre_relación</a:t>
            </a:r>
            <a:r>
              <a:rPr lang="es-AR" sz="3600" dirty="0">
                <a:latin typeface="Consolas" panose="020B0609020204030204" pitchFamily="49" charset="0"/>
              </a:rPr>
              <a:t>] FOREIGN KEY (</a:t>
            </a:r>
            <a:r>
              <a:rPr lang="es-AR" sz="3600" dirty="0" err="1">
                <a:latin typeface="Consolas" panose="020B0609020204030204" pitchFamily="49" charset="0"/>
              </a:rPr>
              <a:t>nombre_columna</a:t>
            </a:r>
            <a:r>
              <a:rPr lang="es-AR" sz="3600" dirty="0">
                <a:latin typeface="Consolas" panose="020B0609020204030204" pitchFamily="49" charset="0"/>
              </a:rPr>
              <a:t>) </a:t>
            </a:r>
          </a:p>
          <a:p>
            <a:pPr algn="l"/>
            <a:r>
              <a:rPr lang="es-AR" sz="3600" dirty="0">
                <a:latin typeface="Consolas" panose="020B0609020204030204" pitchFamily="49" charset="0"/>
              </a:rPr>
              <a:t>REFERENCES </a:t>
            </a:r>
            <a:r>
              <a:rPr lang="es-AR" sz="3600" dirty="0" err="1">
                <a:latin typeface="Consolas" panose="020B0609020204030204" pitchFamily="49" charset="0"/>
              </a:rPr>
              <a:t>nombre_de_tabla</a:t>
            </a:r>
            <a:r>
              <a:rPr lang="es-AR" sz="3600" dirty="0">
                <a:latin typeface="Consolas" panose="020B0609020204030204" pitchFamily="49" charset="0"/>
              </a:rPr>
              <a:t> (</a:t>
            </a:r>
            <a:r>
              <a:rPr lang="es-AR" sz="3600" dirty="0" err="1">
                <a:latin typeface="Consolas" panose="020B0609020204030204" pitchFamily="49" charset="0"/>
              </a:rPr>
              <a:t>nombre_columna</a:t>
            </a:r>
            <a:r>
              <a:rPr lang="es-AR" sz="3600" dirty="0">
                <a:latin typeface="Consolas" panose="020B0609020204030204" pitchFamily="49" charset="0"/>
              </a:rPr>
              <a:t>)]</a:t>
            </a:r>
          </a:p>
          <a:p>
            <a:pPr algn="l"/>
            <a:r>
              <a:rPr lang="es-AR" sz="3600" dirty="0">
                <a:latin typeface="Consolas" panose="020B0609020204030204" pitchFamily="49" charset="0"/>
              </a:rPr>
              <a:t>[ON DELETE </a:t>
            </a:r>
            <a:r>
              <a:rPr lang="es-AR" sz="3600" dirty="0" err="1">
                <a:latin typeface="Consolas" panose="020B0609020204030204" pitchFamily="49" charset="0"/>
              </a:rPr>
              <a:t>opciones_de_referencia</a:t>
            </a:r>
            <a:r>
              <a:rPr lang="es-AR" sz="3600" dirty="0">
                <a:latin typeface="Consolas" panose="020B0609020204030204" pitchFamily="49" charset="0"/>
              </a:rPr>
              <a:t>]</a:t>
            </a:r>
          </a:p>
          <a:p>
            <a:pPr algn="l"/>
            <a:r>
              <a:rPr lang="es-AR" sz="3600" dirty="0">
                <a:latin typeface="Consolas" panose="020B0609020204030204" pitchFamily="49" charset="0"/>
              </a:rPr>
              <a:t>[ON UPDATE </a:t>
            </a:r>
            <a:r>
              <a:rPr lang="es-AR" sz="3600" dirty="0" err="1">
                <a:latin typeface="Consolas" panose="020B0609020204030204" pitchFamily="49" charset="0"/>
              </a:rPr>
              <a:t>opciones_de_referencia</a:t>
            </a:r>
            <a:r>
              <a:rPr lang="es-AR" sz="3600" dirty="0">
                <a:latin typeface="Consolas" panose="020B0609020204030204" pitchFamily="49" charset="0"/>
              </a:rPr>
              <a:t>]</a:t>
            </a:r>
          </a:p>
        </p:txBody>
      </p:sp>
      <p:sp>
        <p:nvSpPr>
          <p:cNvPr id="6" name="Marcador de texto 2"/>
          <p:cNvSpPr txBox="1">
            <a:spLocks/>
          </p:cNvSpPr>
          <p:nvPr/>
        </p:nvSpPr>
        <p:spPr>
          <a:xfrm>
            <a:off x="5871730" y="4864431"/>
            <a:ext cx="4158961" cy="944488"/>
          </a:xfrm>
          <a:prstGeom prst="rect">
            <a:avLst/>
          </a:prstGeom>
          <a:ln/>
          <a:extLst>
            <a:ext uri="{C572A759-6A51-4108-AA02-DFA0A04FC94B}">
              <ma14:wrappingTextBoxFlag xmlns="" xmlns:ma14="http://schemas.microsoft.com/office/mac/drawingml/2011/main" val="1"/>
            </a:ext>
          </a:extLst>
        </p:spPr>
        <p:style>
          <a:lnRef idx="2">
            <a:schemeClr val="accent6">
              <a:shade val="50000"/>
            </a:schemeClr>
          </a:lnRef>
          <a:fillRef idx="1">
            <a:schemeClr val="accent6"/>
          </a:fillRef>
          <a:effectRef idx="0">
            <a:schemeClr val="accent6"/>
          </a:effectRef>
          <a:fontRef idx="minor">
            <a:schemeClr val="lt1"/>
          </a:fontRef>
        </p:style>
        <p:txBody>
          <a:bodyPr wrap="square"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algn="l" hangingPunct="1"/>
            <a:r>
              <a:rPr lang="es-AR" dirty="0" err="1">
                <a:solidFill>
                  <a:schemeClr val="bg1"/>
                </a:solidFill>
              </a:rPr>
              <a:t>Create</a:t>
            </a:r>
            <a:r>
              <a:rPr lang="es-AR" dirty="0">
                <a:solidFill>
                  <a:schemeClr val="bg1"/>
                </a:solidFill>
              </a:rPr>
              <a:t> </a:t>
            </a:r>
            <a:r>
              <a:rPr lang="es-AR" dirty="0" err="1">
                <a:solidFill>
                  <a:schemeClr val="bg1"/>
                </a:solidFill>
              </a:rPr>
              <a:t>Table</a:t>
            </a:r>
            <a:endParaRPr lang="es-AR" dirty="0">
              <a:solidFill>
                <a:schemeClr val="bg1"/>
              </a:solidFill>
            </a:endParaRPr>
          </a:p>
        </p:txBody>
      </p:sp>
      <p:sp>
        <p:nvSpPr>
          <p:cNvPr id="8" name="Flecha: pentágono 7"/>
          <p:cNvSpPr/>
          <p:nvPr/>
        </p:nvSpPr>
        <p:spPr>
          <a:xfrm>
            <a:off x="0" y="3346952"/>
            <a:ext cx="460149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DDL</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9" name="Marcador de texto 2"/>
          <p:cNvSpPr txBox="1">
            <a:spLocks/>
          </p:cNvSpPr>
          <p:nvPr/>
        </p:nvSpPr>
        <p:spPr>
          <a:xfrm>
            <a:off x="5871729" y="10336099"/>
            <a:ext cx="4158961" cy="944488"/>
          </a:xfrm>
          <a:prstGeom prst="rect">
            <a:avLst/>
          </a:prstGeom>
          <a:ln/>
          <a:extLst>
            <a:ext uri="{C572A759-6A51-4108-AA02-DFA0A04FC94B}">
              <ma14:wrappingTextBoxFlag xmlns="" xmlns:ma14="http://schemas.microsoft.com/office/mac/drawingml/2011/main" val="1"/>
            </a:ext>
          </a:extLst>
        </p:spPr>
        <p:style>
          <a:lnRef idx="2">
            <a:schemeClr val="accent6">
              <a:shade val="50000"/>
            </a:schemeClr>
          </a:lnRef>
          <a:fillRef idx="1">
            <a:schemeClr val="accent6"/>
          </a:fillRef>
          <a:effectRef idx="0">
            <a:schemeClr val="accent6"/>
          </a:effectRef>
          <a:fontRef idx="minor">
            <a:schemeClr val="lt1"/>
          </a:fontRef>
        </p:style>
        <p:txBody>
          <a:bodyPr wrap="squar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hangingPunct="1">
              <a:defRPr sz="5200">
                <a:solidFill>
                  <a:schemeClr val="bg1"/>
                </a:solidFill>
              </a:defRPr>
            </a:lvl1pPr>
            <a:lvl2pPr marL="1022684" indent="-590884" algn="l">
              <a:spcBef>
                <a:spcPts val="5300"/>
              </a:spcBef>
              <a:buSzPct val="82000"/>
              <a:buChar char="•"/>
              <a:defRPr sz="5200"/>
            </a:lvl2pPr>
            <a:lvl3pPr marL="1454484" indent="-590884" algn="l">
              <a:spcBef>
                <a:spcPts val="5300"/>
              </a:spcBef>
              <a:buSzPct val="82000"/>
              <a:buChar char="•"/>
              <a:defRPr sz="5200"/>
            </a:lvl3pPr>
            <a:lvl4pPr marL="1886284" indent="-590884" algn="l">
              <a:spcBef>
                <a:spcPts val="5300"/>
              </a:spcBef>
              <a:buSzPct val="82000"/>
              <a:buChar char="•"/>
              <a:defRPr sz="5200"/>
            </a:lvl4pPr>
            <a:lvl5pPr marL="2318084" indent="-590884" algn="l">
              <a:spcBef>
                <a:spcPts val="5300"/>
              </a:spcBef>
              <a:buSzPct val="82000"/>
              <a:buChar char="•"/>
              <a:defRPr sz="5200"/>
            </a:lvl5pPr>
            <a:lvl6pPr marL="2749884" indent="-590884" algn="l">
              <a:spcBef>
                <a:spcPts val="5300"/>
              </a:spcBef>
              <a:buSzPct val="82000"/>
              <a:buChar char="•"/>
              <a:defRPr sz="5200"/>
            </a:lvl6pPr>
            <a:lvl7pPr marL="3181684" indent="-590884" algn="l">
              <a:spcBef>
                <a:spcPts val="5300"/>
              </a:spcBef>
              <a:buSzPct val="82000"/>
              <a:buChar char="•"/>
              <a:defRPr sz="5200"/>
            </a:lvl7pPr>
            <a:lvl8pPr marL="3613484" indent="-590884" algn="l">
              <a:spcBef>
                <a:spcPts val="5300"/>
              </a:spcBef>
              <a:buSzPct val="82000"/>
              <a:buChar char="•"/>
              <a:defRPr sz="5200"/>
            </a:lvl8pPr>
            <a:lvl9pPr marL="4045284" indent="-590884" algn="l">
              <a:spcBef>
                <a:spcPts val="5300"/>
              </a:spcBef>
              <a:buSzPct val="82000"/>
              <a:buChar char="•"/>
              <a:defRPr sz="5200"/>
            </a:lvl9pPr>
          </a:lstStyle>
          <a:p>
            <a:r>
              <a:rPr lang="es-AR" dirty="0" err="1"/>
              <a:t>Create</a:t>
            </a:r>
            <a:r>
              <a:rPr lang="es-AR" dirty="0"/>
              <a:t> </a:t>
            </a:r>
            <a:r>
              <a:rPr lang="es-AR" dirty="0" err="1"/>
              <a:t>Index</a:t>
            </a:r>
            <a:endParaRPr lang="es-AR" dirty="0"/>
          </a:p>
        </p:txBody>
      </p:sp>
      <p:sp>
        <p:nvSpPr>
          <p:cNvPr id="10" name="CuadroTexto 9"/>
          <p:cNvSpPr txBox="1"/>
          <p:nvPr/>
        </p:nvSpPr>
        <p:spPr>
          <a:xfrm>
            <a:off x="6536747" y="11255865"/>
            <a:ext cx="12315393" cy="2360261"/>
          </a:xfrm>
          <a:prstGeom prst="rect">
            <a:avLst/>
          </a:prstGeom>
          <a:ln w="12700">
            <a:miter lim="400000"/>
          </a:ln>
        </p:spPr>
        <p:txBody>
          <a:bodyPr wrap="square" lIns="71437" tIns="71437" rIns="71437" bIns="71437"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sz="3600"/>
            </a:lvl1pPr>
            <a:lvl2pPr marL="1022684" indent="-590884" algn="l">
              <a:spcBef>
                <a:spcPts val="5300"/>
              </a:spcBef>
              <a:buSzPct val="82000"/>
              <a:buChar char="•"/>
              <a:defRPr sz="5200"/>
            </a:lvl2pPr>
            <a:lvl3pPr marL="1454484" indent="-590884" algn="l">
              <a:spcBef>
                <a:spcPts val="5300"/>
              </a:spcBef>
              <a:buSzPct val="82000"/>
              <a:buChar char="•"/>
              <a:defRPr sz="5200"/>
            </a:lvl3pPr>
            <a:lvl4pPr marL="1886284" indent="-590884" algn="l">
              <a:spcBef>
                <a:spcPts val="5300"/>
              </a:spcBef>
              <a:buSzPct val="82000"/>
              <a:buChar char="•"/>
              <a:defRPr sz="5200"/>
            </a:lvl4pPr>
            <a:lvl5pPr marL="2318084" indent="-590884" algn="l">
              <a:spcBef>
                <a:spcPts val="5300"/>
              </a:spcBef>
              <a:buSzPct val="82000"/>
              <a:buChar char="•"/>
              <a:defRPr sz="5200"/>
            </a:lvl5pPr>
            <a:lvl6pPr marL="2749884" indent="-590884" algn="l">
              <a:spcBef>
                <a:spcPts val="5300"/>
              </a:spcBef>
              <a:buSzPct val="82000"/>
              <a:buChar char="•"/>
              <a:defRPr sz="5200"/>
            </a:lvl6pPr>
            <a:lvl7pPr marL="3181684" indent="-590884" algn="l">
              <a:spcBef>
                <a:spcPts val="5300"/>
              </a:spcBef>
              <a:buSzPct val="82000"/>
              <a:buChar char="•"/>
              <a:defRPr sz="5200"/>
            </a:lvl7pPr>
            <a:lvl8pPr marL="3613484" indent="-590884" algn="l">
              <a:spcBef>
                <a:spcPts val="5300"/>
              </a:spcBef>
              <a:buSzPct val="82000"/>
              <a:buChar char="•"/>
              <a:defRPr sz="5200"/>
            </a:lvl8pPr>
            <a:lvl9pPr marL="4045284" indent="-590884" algn="l">
              <a:spcBef>
                <a:spcPts val="5300"/>
              </a:spcBef>
              <a:buSzPct val="82000"/>
              <a:buChar char="•"/>
              <a:defRPr sz="5200"/>
            </a:lvl9pPr>
          </a:lstStyle>
          <a:p>
            <a:r>
              <a:rPr lang="es-AR" dirty="0">
                <a:latin typeface="Consolas" panose="020B0609020204030204" pitchFamily="49" charset="0"/>
              </a:rPr>
              <a:t>CREATE INDEX </a:t>
            </a:r>
            <a:r>
              <a:rPr lang="es-AR" dirty="0" err="1">
                <a:latin typeface="Consolas" panose="020B0609020204030204" pitchFamily="49" charset="0"/>
              </a:rPr>
              <a:t>nombre_indice</a:t>
            </a:r>
            <a:endParaRPr lang="es-AR" dirty="0">
              <a:latin typeface="Consolas" panose="020B0609020204030204" pitchFamily="49" charset="0"/>
            </a:endParaRPr>
          </a:p>
          <a:p>
            <a:r>
              <a:rPr lang="es-AR" dirty="0">
                <a:latin typeface="Consolas" panose="020B0609020204030204" pitchFamily="49" charset="0"/>
              </a:rPr>
              <a:t>ON </a:t>
            </a:r>
            <a:r>
              <a:rPr lang="es-AR" dirty="0" err="1">
                <a:latin typeface="Consolas" panose="020B0609020204030204" pitchFamily="49" charset="0"/>
              </a:rPr>
              <a:t>nombre_tabla</a:t>
            </a:r>
            <a:r>
              <a:rPr lang="es-AR" dirty="0">
                <a:latin typeface="Consolas" panose="020B0609020204030204" pitchFamily="49" charset="0"/>
              </a:rPr>
              <a:t> (</a:t>
            </a:r>
            <a:r>
              <a:rPr lang="es-AR" dirty="0" err="1">
                <a:latin typeface="Consolas" panose="020B0609020204030204" pitchFamily="49" charset="0"/>
              </a:rPr>
              <a:t>col_name</a:t>
            </a:r>
            <a:r>
              <a:rPr lang="es-AR" dirty="0">
                <a:latin typeface="Consolas" panose="020B0609020204030204" pitchFamily="49" charset="0"/>
              </a:rPr>
              <a:t> [(</a:t>
            </a:r>
            <a:r>
              <a:rPr lang="es-AR" dirty="0" err="1">
                <a:latin typeface="Consolas" panose="020B0609020204030204" pitchFamily="49" charset="0"/>
              </a:rPr>
              <a:t>length</a:t>
            </a:r>
            <a:r>
              <a:rPr lang="es-AR" dirty="0">
                <a:latin typeface="Consolas" panose="020B0609020204030204" pitchFamily="49" charset="0"/>
              </a:rPr>
              <a:t>)] [ASC | DESC])</a:t>
            </a:r>
          </a:p>
          <a:p>
            <a:r>
              <a:rPr lang="es-AR" dirty="0">
                <a:latin typeface="Consolas" panose="020B0609020204030204" pitchFamily="49" charset="0"/>
              </a:rPr>
              <a:t>[</a:t>
            </a:r>
            <a:r>
              <a:rPr lang="es-AR" dirty="0" err="1">
                <a:latin typeface="Consolas" panose="020B0609020204030204" pitchFamily="49" charset="0"/>
              </a:rPr>
              <a:t>opcion_algoritmo</a:t>
            </a:r>
            <a:r>
              <a:rPr lang="es-AR" dirty="0">
                <a:latin typeface="Consolas" panose="020B0609020204030204" pitchFamily="49" charset="0"/>
              </a:rPr>
              <a:t> | </a:t>
            </a:r>
            <a:r>
              <a:rPr lang="es-AR" dirty="0" err="1">
                <a:latin typeface="Consolas" panose="020B0609020204030204" pitchFamily="49" charset="0"/>
              </a:rPr>
              <a:t>opcion_bloqueo</a:t>
            </a:r>
            <a:r>
              <a:rPr lang="es-AR" dirty="0">
                <a:latin typeface="Consolas" panose="020B0609020204030204" pitchFamily="49" charset="0"/>
              </a:rPr>
              <a:t>] ...</a:t>
            </a:r>
          </a:p>
        </p:txBody>
      </p:sp>
      <p:sp>
        <p:nvSpPr>
          <p:cNvPr id="7" name="Marcador de número de diapositiva 6"/>
          <p:cNvSpPr>
            <a:spLocks noGrp="1"/>
          </p:cNvSpPr>
          <p:nvPr>
            <p:ph type="sldNum" sz="quarter" idx="2"/>
          </p:nvPr>
        </p:nvSpPr>
        <p:spPr/>
        <p:txBody>
          <a:bodyPr/>
          <a:lstStyle/>
          <a:p>
            <a:fld id="{86CB4B4D-7CA3-9044-876B-883B54F8677D}" type="slidenum">
              <a:rPr lang="es-AR" smtClean="0"/>
              <a:t>42</a:t>
            </a:fld>
            <a:endParaRPr lang="es-AR"/>
          </a:p>
        </p:txBody>
      </p:sp>
    </p:spTree>
    <p:extLst>
      <p:ext uri="{BB962C8B-B14F-4D97-AF65-F5344CB8AC3E}">
        <p14:creationId xmlns:p14="http://schemas.microsoft.com/office/powerpoint/2010/main" val="1958350136"/>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986337" y="19935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5" name="Marcador de texto 2"/>
          <p:cNvSpPr txBox="1">
            <a:spLocks/>
          </p:cNvSpPr>
          <p:nvPr/>
        </p:nvSpPr>
        <p:spPr>
          <a:xfrm>
            <a:off x="5249574" y="3342740"/>
            <a:ext cx="3672754" cy="944488"/>
          </a:xfrm>
          <a:prstGeom prst="rect">
            <a:avLst/>
          </a:prstGeom>
          <a:ln w="12700">
            <a:miter lim="400000"/>
          </a:ln>
          <a:extLst>
            <a:ext uri="{C572A759-6A51-4108-AA02-DFA0A04FC94B}">
              <ma14:wrappingTextBoxFlag xmlns="" xmlns:ma14="http://schemas.microsoft.com/office/mac/drawingml/2011/main" val="1"/>
            </a:ext>
          </a:extLst>
        </p:spPr>
        <p:style>
          <a:lnRef idx="2">
            <a:schemeClr val="accent6">
              <a:shade val="50000"/>
            </a:schemeClr>
          </a:lnRef>
          <a:fillRef idx="1">
            <a:schemeClr val="accent6"/>
          </a:fillRef>
          <a:effectRef idx="0">
            <a:schemeClr val="accent6"/>
          </a:effectRef>
          <a:fontRef idx="minor">
            <a:schemeClr val="lt1"/>
          </a:fontRef>
        </p:style>
        <p:txBody>
          <a:bodyPr wrap="square" lIns="71437" tIns="71437" rIns="71437" bIns="71437" anchor="ctr">
            <a:spAutoFit/>
          </a:bodyPr>
          <a:lstStyle>
            <a:lvl1pPr algn="l">
              <a:defRPr sz="5200">
                <a:solidFill>
                  <a:schemeClr val="lt1"/>
                </a:solidFill>
              </a:defRPr>
            </a:lvl1pPr>
            <a:lvl2pPr marL="1022684" indent="-590884" algn="l">
              <a:spcBef>
                <a:spcPts val="5300"/>
              </a:spcBef>
              <a:buSzPct val="82000"/>
              <a:buChar char="•"/>
              <a:defRPr sz="5200">
                <a:solidFill>
                  <a:schemeClr val="lt1"/>
                </a:solidFill>
              </a:defRPr>
            </a:lvl2pPr>
            <a:lvl3pPr marL="1454484" indent="-590884" algn="l">
              <a:spcBef>
                <a:spcPts val="5300"/>
              </a:spcBef>
              <a:buSzPct val="82000"/>
              <a:buChar char="•"/>
              <a:defRPr sz="5200">
                <a:solidFill>
                  <a:schemeClr val="lt1"/>
                </a:solidFill>
              </a:defRPr>
            </a:lvl3pPr>
            <a:lvl4pPr marL="1886284" indent="-590884" algn="l">
              <a:spcBef>
                <a:spcPts val="5300"/>
              </a:spcBef>
              <a:buSzPct val="82000"/>
              <a:buChar char="•"/>
              <a:defRPr sz="5200">
                <a:solidFill>
                  <a:schemeClr val="lt1"/>
                </a:solidFill>
              </a:defRPr>
            </a:lvl4pPr>
            <a:lvl5pPr marL="2318084" indent="-590884" algn="l">
              <a:spcBef>
                <a:spcPts val="5300"/>
              </a:spcBef>
              <a:buSzPct val="82000"/>
              <a:buChar char="•"/>
              <a:defRPr sz="5200">
                <a:solidFill>
                  <a:schemeClr val="lt1"/>
                </a:solidFill>
              </a:defRPr>
            </a:lvl5pPr>
            <a:lvl6pPr marL="2749884" indent="-590884" algn="l">
              <a:spcBef>
                <a:spcPts val="5300"/>
              </a:spcBef>
              <a:buSzPct val="82000"/>
              <a:buChar char="•"/>
              <a:defRPr sz="5200">
                <a:solidFill>
                  <a:schemeClr val="lt1"/>
                </a:solidFill>
              </a:defRPr>
            </a:lvl6pPr>
            <a:lvl7pPr marL="3181684" indent="-590884" algn="l">
              <a:spcBef>
                <a:spcPts val="5300"/>
              </a:spcBef>
              <a:buSzPct val="82000"/>
              <a:buChar char="•"/>
              <a:defRPr sz="5200">
                <a:solidFill>
                  <a:schemeClr val="lt1"/>
                </a:solidFill>
              </a:defRPr>
            </a:lvl7pPr>
            <a:lvl8pPr marL="3613484" indent="-590884" algn="l">
              <a:spcBef>
                <a:spcPts val="5300"/>
              </a:spcBef>
              <a:buSzPct val="82000"/>
              <a:buChar char="•"/>
              <a:defRPr sz="5200">
                <a:solidFill>
                  <a:schemeClr val="lt1"/>
                </a:solidFill>
              </a:defRPr>
            </a:lvl8pPr>
            <a:lvl9pPr marL="4045284" indent="-590884" algn="l">
              <a:spcBef>
                <a:spcPts val="5300"/>
              </a:spcBef>
              <a:buSzPct val="82000"/>
              <a:buChar char="•"/>
              <a:defRPr sz="5200">
                <a:solidFill>
                  <a:schemeClr val="lt1"/>
                </a:solidFill>
              </a:defRPr>
            </a:lvl9pPr>
          </a:lstStyle>
          <a:p>
            <a:r>
              <a:rPr lang="es-AR" dirty="0"/>
              <a:t>Alter </a:t>
            </a:r>
            <a:r>
              <a:rPr lang="es-AR" dirty="0" err="1"/>
              <a:t>Table</a:t>
            </a:r>
            <a:endParaRPr lang="es-AR" dirty="0"/>
          </a:p>
        </p:txBody>
      </p:sp>
      <p:sp>
        <p:nvSpPr>
          <p:cNvPr id="6" name="Marcador de texto 2"/>
          <p:cNvSpPr txBox="1">
            <a:spLocks/>
          </p:cNvSpPr>
          <p:nvPr/>
        </p:nvSpPr>
        <p:spPr>
          <a:xfrm>
            <a:off x="5249574" y="10253095"/>
            <a:ext cx="3631190" cy="944488"/>
          </a:xfrm>
          <a:prstGeom prst="rect">
            <a:avLst/>
          </a:prstGeom>
          <a:ln w="12700">
            <a:miter lim="400000"/>
          </a:ln>
          <a:extLst>
            <a:ext uri="{C572A759-6A51-4108-AA02-DFA0A04FC94B}">
              <ma14:wrappingTextBoxFlag xmlns="" xmlns:ma14="http://schemas.microsoft.com/office/mac/drawingml/2011/main" val="1"/>
            </a:ext>
          </a:extLst>
        </p:spPr>
        <p:style>
          <a:lnRef idx="2">
            <a:schemeClr val="accent6">
              <a:shade val="50000"/>
            </a:schemeClr>
          </a:lnRef>
          <a:fillRef idx="1">
            <a:schemeClr val="accent6"/>
          </a:fillRef>
          <a:effectRef idx="0">
            <a:schemeClr val="accent6"/>
          </a:effectRef>
          <a:fontRef idx="minor">
            <a:schemeClr val="lt1"/>
          </a:fontRef>
        </p:style>
        <p:txBody>
          <a:bodyPr wrap="square" lIns="71437" tIns="71437" rIns="71437" bIns="71437"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sz="5200">
                <a:solidFill>
                  <a:schemeClr val="lt1"/>
                </a:solidFill>
              </a:defRPr>
            </a:lvl1pPr>
            <a:lvl2pPr marL="1022684" indent="-590884" algn="l">
              <a:spcBef>
                <a:spcPts val="5300"/>
              </a:spcBef>
              <a:buSzPct val="82000"/>
              <a:buChar char="•"/>
              <a:defRPr sz="5200">
                <a:solidFill>
                  <a:schemeClr val="lt1"/>
                </a:solidFill>
              </a:defRPr>
            </a:lvl2pPr>
            <a:lvl3pPr marL="1454484" indent="-590884" algn="l">
              <a:spcBef>
                <a:spcPts val="5300"/>
              </a:spcBef>
              <a:buSzPct val="82000"/>
              <a:buChar char="•"/>
              <a:defRPr sz="5200">
                <a:solidFill>
                  <a:schemeClr val="lt1"/>
                </a:solidFill>
              </a:defRPr>
            </a:lvl3pPr>
            <a:lvl4pPr marL="1886284" indent="-590884" algn="l">
              <a:spcBef>
                <a:spcPts val="5300"/>
              </a:spcBef>
              <a:buSzPct val="82000"/>
              <a:buChar char="•"/>
              <a:defRPr sz="5200">
                <a:solidFill>
                  <a:schemeClr val="lt1"/>
                </a:solidFill>
              </a:defRPr>
            </a:lvl4pPr>
            <a:lvl5pPr marL="2318084" indent="-590884" algn="l">
              <a:spcBef>
                <a:spcPts val="5300"/>
              </a:spcBef>
              <a:buSzPct val="82000"/>
              <a:buChar char="•"/>
              <a:defRPr sz="5200">
                <a:solidFill>
                  <a:schemeClr val="lt1"/>
                </a:solidFill>
              </a:defRPr>
            </a:lvl5pPr>
            <a:lvl6pPr marL="2749884" indent="-590884" algn="l">
              <a:spcBef>
                <a:spcPts val="5300"/>
              </a:spcBef>
              <a:buSzPct val="82000"/>
              <a:buChar char="•"/>
              <a:defRPr sz="5200">
                <a:solidFill>
                  <a:schemeClr val="lt1"/>
                </a:solidFill>
              </a:defRPr>
            </a:lvl6pPr>
            <a:lvl7pPr marL="3181684" indent="-590884" algn="l">
              <a:spcBef>
                <a:spcPts val="5300"/>
              </a:spcBef>
              <a:buSzPct val="82000"/>
              <a:buChar char="•"/>
              <a:defRPr sz="5200">
                <a:solidFill>
                  <a:schemeClr val="lt1"/>
                </a:solidFill>
              </a:defRPr>
            </a:lvl7pPr>
            <a:lvl8pPr marL="3613484" indent="-590884" algn="l">
              <a:spcBef>
                <a:spcPts val="5300"/>
              </a:spcBef>
              <a:buSzPct val="82000"/>
              <a:buChar char="•"/>
              <a:defRPr sz="5200">
                <a:solidFill>
                  <a:schemeClr val="lt1"/>
                </a:solidFill>
              </a:defRPr>
            </a:lvl8pPr>
            <a:lvl9pPr marL="4045284" indent="-590884" algn="l">
              <a:spcBef>
                <a:spcPts val="5300"/>
              </a:spcBef>
              <a:buSzPct val="82000"/>
              <a:buChar char="•"/>
              <a:defRPr sz="5200">
                <a:solidFill>
                  <a:schemeClr val="lt1"/>
                </a:solidFill>
              </a:defRPr>
            </a:lvl9pPr>
          </a:lstStyle>
          <a:p>
            <a:r>
              <a:rPr lang="es-AR" dirty="0" err="1"/>
              <a:t>Drop</a:t>
            </a:r>
            <a:r>
              <a:rPr lang="es-AR" dirty="0"/>
              <a:t> </a:t>
            </a:r>
            <a:r>
              <a:rPr lang="es-AR" dirty="0" err="1"/>
              <a:t>Table</a:t>
            </a:r>
            <a:endParaRPr lang="es-AR" dirty="0"/>
          </a:p>
        </p:txBody>
      </p:sp>
      <p:sp>
        <p:nvSpPr>
          <p:cNvPr id="8" name="Flecha: pentágono 7"/>
          <p:cNvSpPr/>
          <p:nvPr/>
        </p:nvSpPr>
        <p:spPr>
          <a:xfrm>
            <a:off x="0" y="3346952"/>
            <a:ext cx="460149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DDL</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9" name="CuadroTexto 8"/>
          <p:cNvSpPr txBox="1"/>
          <p:nvPr/>
        </p:nvSpPr>
        <p:spPr>
          <a:xfrm>
            <a:off x="6152718" y="4287228"/>
            <a:ext cx="13549745" cy="5561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sz="3200" dirty="0">
                <a:latin typeface="Consolas" panose="020B0609020204030204" pitchFamily="49" charset="0"/>
              </a:rPr>
              <a:t>ALTER [IGNORE] TABLE </a:t>
            </a:r>
            <a:r>
              <a:rPr lang="es-AR" sz="3200" b="1" i="1" dirty="0" err="1">
                <a:latin typeface="Consolas" panose="020B0609020204030204" pitchFamily="49" charset="0"/>
              </a:rPr>
              <a:t>nombre_tabla</a:t>
            </a:r>
            <a:endParaRPr lang="es-AR" sz="3200" b="1" i="1" dirty="0">
              <a:latin typeface="Consolas" panose="020B0609020204030204" pitchFamily="49" charset="0"/>
            </a:endParaRPr>
          </a:p>
          <a:p>
            <a:pPr algn="l"/>
            <a:r>
              <a:rPr lang="es-AR" sz="3200" dirty="0">
                <a:latin typeface="Consolas" panose="020B0609020204030204" pitchFamily="49" charset="0"/>
              </a:rPr>
              <a:t>ADD [COLUMN] </a:t>
            </a:r>
            <a:r>
              <a:rPr lang="es-AR" sz="3200" b="1" i="1" dirty="0" err="1">
                <a:latin typeface="Consolas" panose="020B0609020204030204" pitchFamily="49" charset="0"/>
              </a:rPr>
              <a:t>nombre_columna</a:t>
            </a:r>
            <a:r>
              <a:rPr lang="es-AR" sz="3200" b="1" i="1" dirty="0">
                <a:latin typeface="Consolas" panose="020B0609020204030204" pitchFamily="49" charset="0"/>
              </a:rPr>
              <a:t> </a:t>
            </a:r>
            <a:r>
              <a:rPr lang="es-AR" sz="3200" b="1" i="1" dirty="0" err="1">
                <a:latin typeface="Consolas" panose="020B0609020204030204" pitchFamily="49" charset="0"/>
              </a:rPr>
              <a:t>columna_definicion</a:t>
            </a:r>
            <a:endParaRPr lang="es-AR" sz="3200" b="1" i="1" dirty="0">
              <a:latin typeface="Consolas" panose="020B0609020204030204" pitchFamily="49" charset="0"/>
            </a:endParaRPr>
          </a:p>
          <a:p>
            <a:pPr algn="l"/>
            <a:r>
              <a:rPr lang="es-AR" sz="3200" dirty="0">
                <a:latin typeface="Consolas" panose="020B0609020204030204" pitchFamily="49" charset="0"/>
              </a:rPr>
              <a:t>[FIRST | AFTER </a:t>
            </a:r>
            <a:r>
              <a:rPr lang="es-AR" sz="3200" b="1" i="1" dirty="0" err="1">
                <a:latin typeface="Consolas" panose="020B0609020204030204" pitchFamily="49" charset="0"/>
              </a:rPr>
              <a:t>col_nombre</a:t>
            </a:r>
            <a:r>
              <a:rPr lang="es-AR" sz="3200" dirty="0">
                <a:latin typeface="Consolas" panose="020B0609020204030204" pitchFamily="49" charset="0"/>
              </a:rPr>
              <a:t>]</a:t>
            </a:r>
          </a:p>
          <a:p>
            <a:pPr algn="l"/>
            <a:r>
              <a:rPr lang="es-AR" sz="3200" dirty="0">
                <a:latin typeface="Consolas" panose="020B0609020204030204" pitchFamily="49" charset="0"/>
              </a:rPr>
              <a:t>| ADD [COLUMN] (</a:t>
            </a:r>
            <a:r>
              <a:rPr lang="es-AR" sz="3200" b="1" i="1" dirty="0" err="1">
                <a:latin typeface="Consolas" panose="020B0609020204030204" pitchFamily="49" charset="0"/>
              </a:rPr>
              <a:t>nombre_columna</a:t>
            </a:r>
            <a:r>
              <a:rPr lang="es-AR" sz="3200" b="1" i="1" dirty="0">
                <a:latin typeface="Consolas" panose="020B0609020204030204" pitchFamily="49" charset="0"/>
              </a:rPr>
              <a:t> </a:t>
            </a:r>
            <a:r>
              <a:rPr lang="es-AR" sz="3200" b="1" i="1" dirty="0" err="1">
                <a:latin typeface="Consolas" panose="020B0609020204030204" pitchFamily="49" charset="0"/>
              </a:rPr>
              <a:t>definición_columna</a:t>
            </a:r>
            <a:r>
              <a:rPr lang="es-AR" sz="3200" dirty="0">
                <a:latin typeface="Consolas" panose="020B0609020204030204" pitchFamily="49" charset="0"/>
              </a:rPr>
              <a:t>)</a:t>
            </a:r>
          </a:p>
          <a:p>
            <a:pPr algn="l"/>
            <a:r>
              <a:rPr lang="es-AR" sz="3200" dirty="0">
                <a:latin typeface="Consolas" panose="020B0609020204030204" pitchFamily="49" charset="0"/>
              </a:rPr>
              <a:t>| ADD {INDEX|KEY} [</a:t>
            </a:r>
            <a:r>
              <a:rPr lang="es-AR" sz="3200" b="1" i="1" dirty="0" err="1">
                <a:latin typeface="Consolas" panose="020B0609020204030204" pitchFamily="49" charset="0"/>
              </a:rPr>
              <a:t>nombre_indice</a:t>
            </a:r>
            <a:r>
              <a:rPr lang="es-AR" sz="3200" dirty="0">
                <a:latin typeface="Consolas" panose="020B0609020204030204" pitchFamily="49" charset="0"/>
              </a:rPr>
              <a:t>]</a:t>
            </a:r>
          </a:p>
          <a:p>
            <a:pPr algn="l"/>
            <a:r>
              <a:rPr lang="es-AR" sz="3200" dirty="0">
                <a:latin typeface="Consolas" panose="020B0609020204030204" pitchFamily="49" charset="0"/>
              </a:rPr>
              <a:t>[</a:t>
            </a:r>
            <a:r>
              <a:rPr lang="es-AR" sz="3200" b="1" i="1" dirty="0" err="1">
                <a:latin typeface="Consolas" panose="020B0609020204030204" pitchFamily="49" charset="0"/>
              </a:rPr>
              <a:t>tipo_indice</a:t>
            </a:r>
            <a:r>
              <a:rPr lang="es-AR" sz="3200" dirty="0">
                <a:latin typeface="Consolas" panose="020B0609020204030204" pitchFamily="49" charset="0"/>
              </a:rPr>
              <a:t>] (</a:t>
            </a:r>
            <a:r>
              <a:rPr lang="es-AR" sz="3200" b="1" i="1" dirty="0" err="1">
                <a:latin typeface="Consolas" panose="020B0609020204030204" pitchFamily="49" charset="0"/>
              </a:rPr>
              <a:t>nombre_columna_indice</a:t>
            </a:r>
            <a:r>
              <a:rPr lang="es-AR" sz="3200" dirty="0">
                <a:latin typeface="Consolas" panose="020B0609020204030204" pitchFamily="49" charset="0"/>
              </a:rPr>
              <a:t>) [</a:t>
            </a:r>
            <a:r>
              <a:rPr lang="es-AR" sz="3200" b="1" i="1" dirty="0" err="1">
                <a:latin typeface="Consolas" panose="020B0609020204030204" pitchFamily="49" charset="0"/>
              </a:rPr>
              <a:t>indice_opcion</a:t>
            </a:r>
            <a:r>
              <a:rPr lang="es-AR" sz="3200" dirty="0">
                <a:latin typeface="Consolas" panose="020B0609020204030204" pitchFamily="49" charset="0"/>
              </a:rPr>
              <a:t>] ...</a:t>
            </a:r>
          </a:p>
          <a:p>
            <a:pPr algn="l"/>
            <a:r>
              <a:rPr lang="es-AR" sz="3200" dirty="0">
                <a:latin typeface="Consolas" panose="020B0609020204030204" pitchFamily="49" charset="0"/>
              </a:rPr>
              <a:t>| ADD [CONSTRAINT] PRIMARY KEY</a:t>
            </a:r>
          </a:p>
          <a:p>
            <a:pPr algn="l"/>
            <a:r>
              <a:rPr lang="es-AR" sz="3200" dirty="0">
                <a:latin typeface="Consolas" panose="020B0609020204030204" pitchFamily="49" charset="0"/>
              </a:rPr>
              <a:t>[</a:t>
            </a:r>
            <a:r>
              <a:rPr lang="es-AR" sz="3200" b="1" i="1" dirty="0" err="1">
                <a:latin typeface="Consolas" panose="020B0609020204030204" pitchFamily="49" charset="0"/>
              </a:rPr>
              <a:t>indice_type</a:t>
            </a:r>
            <a:r>
              <a:rPr lang="es-AR" sz="3200" dirty="0">
                <a:latin typeface="Consolas" panose="020B0609020204030204" pitchFamily="49" charset="0"/>
              </a:rPr>
              <a:t>] (</a:t>
            </a:r>
            <a:r>
              <a:rPr lang="es-AR" sz="3200" b="1" i="1" dirty="0" err="1">
                <a:latin typeface="Consolas" panose="020B0609020204030204" pitchFamily="49" charset="0"/>
              </a:rPr>
              <a:t>indice_col_nombre</a:t>
            </a:r>
            <a:r>
              <a:rPr lang="es-AR" sz="3200" dirty="0">
                <a:latin typeface="Consolas" panose="020B0609020204030204" pitchFamily="49" charset="0"/>
              </a:rPr>
              <a:t>,...) [</a:t>
            </a:r>
            <a:r>
              <a:rPr lang="es-AR" sz="3200" b="1" i="1" dirty="0" err="1">
                <a:latin typeface="Consolas" panose="020B0609020204030204" pitchFamily="49" charset="0"/>
              </a:rPr>
              <a:t>indice_opcion</a:t>
            </a:r>
            <a:r>
              <a:rPr lang="es-AR" sz="3200" dirty="0">
                <a:latin typeface="Consolas" panose="020B0609020204030204" pitchFamily="49" charset="0"/>
              </a:rPr>
              <a:t>] ...</a:t>
            </a:r>
          </a:p>
          <a:p>
            <a:pPr algn="l"/>
            <a:r>
              <a:rPr lang="es-AR" sz="3200" dirty="0">
                <a:latin typeface="Consolas" panose="020B0609020204030204" pitchFamily="49" charset="0"/>
              </a:rPr>
              <a:t>| ADD [CONSTRAINT [</a:t>
            </a:r>
            <a:r>
              <a:rPr lang="es-AR" sz="3200" b="1" i="1" dirty="0" err="1">
                <a:latin typeface="Consolas" panose="020B0609020204030204" pitchFamily="49" charset="0"/>
              </a:rPr>
              <a:t>nombre_relación</a:t>
            </a:r>
            <a:r>
              <a:rPr lang="es-AR" sz="3200" dirty="0">
                <a:latin typeface="Consolas" panose="020B0609020204030204" pitchFamily="49" charset="0"/>
              </a:rPr>
              <a:t>] FOREIGN KEY (</a:t>
            </a:r>
            <a:r>
              <a:rPr lang="es-AR" sz="3200" b="1" i="1" dirty="0" err="1">
                <a:latin typeface="Consolas" panose="020B0609020204030204" pitchFamily="49" charset="0"/>
              </a:rPr>
              <a:t>nombre_columna</a:t>
            </a:r>
            <a:r>
              <a:rPr lang="es-AR" sz="3200" dirty="0">
                <a:latin typeface="Consolas" panose="020B0609020204030204" pitchFamily="49" charset="0"/>
              </a:rPr>
              <a:t>)</a:t>
            </a:r>
          </a:p>
          <a:p>
            <a:pPr algn="l"/>
            <a:r>
              <a:rPr lang="es-AR" sz="3200" dirty="0">
                <a:latin typeface="Consolas" panose="020B0609020204030204" pitchFamily="49" charset="0"/>
              </a:rPr>
              <a:t>REFERENCES </a:t>
            </a:r>
            <a:r>
              <a:rPr lang="es-AR" sz="3200" b="1" i="1" dirty="0" err="1">
                <a:latin typeface="Consolas" panose="020B0609020204030204" pitchFamily="49" charset="0"/>
              </a:rPr>
              <a:t>nombre_de_tabla</a:t>
            </a:r>
            <a:r>
              <a:rPr lang="es-AR" sz="3200" b="1" i="1" dirty="0">
                <a:latin typeface="Consolas" panose="020B0609020204030204" pitchFamily="49" charset="0"/>
              </a:rPr>
              <a:t> </a:t>
            </a:r>
            <a:r>
              <a:rPr lang="es-AR" sz="3200" dirty="0">
                <a:latin typeface="Consolas" panose="020B0609020204030204" pitchFamily="49" charset="0"/>
              </a:rPr>
              <a:t>(</a:t>
            </a:r>
            <a:r>
              <a:rPr lang="es-AR" sz="3200" b="1" i="1" dirty="0" err="1">
                <a:latin typeface="Consolas" panose="020B0609020204030204" pitchFamily="49" charset="0"/>
              </a:rPr>
              <a:t>nombre_columna</a:t>
            </a:r>
            <a:r>
              <a:rPr lang="es-AR" sz="3200" dirty="0">
                <a:latin typeface="Consolas" panose="020B0609020204030204" pitchFamily="49" charset="0"/>
              </a:rPr>
              <a:t>)]</a:t>
            </a:r>
          </a:p>
        </p:txBody>
      </p:sp>
      <p:sp>
        <p:nvSpPr>
          <p:cNvPr id="10" name="CuadroTexto 9"/>
          <p:cNvSpPr txBox="1"/>
          <p:nvPr/>
        </p:nvSpPr>
        <p:spPr>
          <a:xfrm>
            <a:off x="6152718" y="11419970"/>
            <a:ext cx="9033164" cy="11291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sz="3200"/>
            </a:lvl1pPr>
          </a:lstStyle>
          <a:p>
            <a:r>
              <a:rPr lang="en-US" dirty="0">
                <a:latin typeface="Consolas" panose="020B0609020204030204" pitchFamily="49" charset="0"/>
              </a:rPr>
              <a:t>DROP [TEMPORARY] TABLE [IF EXISTS]</a:t>
            </a:r>
          </a:p>
          <a:p>
            <a:r>
              <a:rPr lang="es-AR" dirty="0" err="1">
                <a:latin typeface="Consolas" panose="020B0609020204030204" pitchFamily="49" charset="0"/>
              </a:rPr>
              <a:t>nombre_tabla</a:t>
            </a:r>
            <a:r>
              <a:rPr lang="es-AR" dirty="0">
                <a:latin typeface="Consolas" panose="020B0609020204030204" pitchFamily="49" charset="0"/>
              </a:rPr>
              <a:t> [,</a:t>
            </a:r>
            <a:r>
              <a:rPr lang="es-AR" dirty="0" err="1">
                <a:latin typeface="Consolas" panose="020B0609020204030204" pitchFamily="49" charset="0"/>
              </a:rPr>
              <a:t>nombre_tabla</a:t>
            </a:r>
            <a:r>
              <a:rPr lang="es-AR" dirty="0">
                <a:latin typeface="Consolas" panose="020B0609020204030204" pitchFamily="49" charset="0"/>
              </a:rPr>
              <a:t>] ...</a:t>
            </a:r>
          </a:p>
        </p:txBody>
      </p:sp>
      <p:sp>
        <p:nvSpPr>
          <p:cNvPr id="2" name="Marcador de número de diapositiva 1"/>
          <p:cNvSpPr>
            <a:spLocks noGrp="1"/>
          </p:cNvSpPr>
          <p:nvPr>
            <p:ph type="sldNum" sz="quarter" idx="2"/>
          </p:nvPr>
        </p:nvSpPr>
        <p:spPr/>
        <p:txBody>
          <a:bodyPr/>
          <a:lstStyle/>
          <a:p>
            <a:fld id="{86CB4B4D-7CA3-9044-876B-883B54F8677D}" type="slidenum">
              <a:rPr lang="es-AR" smtClean="0"/>
              <a:t>43</a:t>
            </a:fld>
            <a:endParaRPr lang="es-AR"/>
          </a:p>
        </p:txBody>
      </p:sp>
    </p:spTree>
    <p:extLst>
      <p:ext uri="{BB962C8B-B14F-4D97-AF65-F5344CB8AC3E}">
        <p14:creationId xmlns:p14="http://schemas.microsoft.com/office/powerpoint/2010/main" val="1420937935"/>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9516774" y="3100729"/>
            <a:ext cx="8494136" cy="1990929"/>
          </a:xfrm>
        </p:spPr>
        <p:txBody>
          <a:bodyPr/>
          <a:lstStyle/>
          <a:p>
            <a:pPr algn="l"/>
            <a:r>
              <a:rPr lang="es-AR" sz="4000" b="1" dirty="0"/>
              <a:t>SELECT</a:t>
            </a:r>
            <a:r>
              <a:rPr lang="es-AR" sz="4000" dirty="0"/>
              <a:t> &lt;lista de atributos&gt;</a:t>
            </a:r>
          </a:p>
          <a:p>
            <a:pPr algn="l"/>
            <a:r>
              <a:rPr lang="es-AR" sz="4000" b="1" dirty="0"/>
              <a:t>FROM</a:t>
            </a:r>
            <a:r>
              <a:rPr lang="es-AR" sz="4000" dirty="0"/>
              <a:t> &lt;lista de tablas&gt;</a:t>
            </a:r>
          </a:p>
          <a:p>
            <a:pPr algn="l"/>
            <a:r>
              <a:rPr lang="es-AR" sz="4000" b="1" dirty="0"/>
              <a:t>WHERE </a:t>
            </a:r>
            <a:r>
              <a:rPr lang="es-AR" sz="4000" dirty="0"/>
              <a:t>&lt;condición&gt;;</a:t>
            </a:r>
          </a:p>
        </p:txBody>
      </p:sp>
      <p:sp>
        <p:nvSpPr>
          <p:cNvPr id="3" name="Marcador de texto 2"/>
          <p:cNvSpPr>
            <a:spLocks noGrp="1"/>
          </p:cNvSpPr>
          <p:nvPr>
            <p:ph type="body" sz="quarter" idx="14"/>
          </p:nvPr>
        </p:nvSpPr>
        <p:spPr>
          <a:xfrm>
            <a:off x="5083319" y="3571860"/>
            <a:ext cx="3063154" cy="1048669"/>
          </a:xfrm>
        </p:spPr>
        <p:style>
          <a:lnRef idx="3">
            <a:schemeClr val="lt1"/>
          </a:lnRef>
          <a:fillRef idx="1">
            <a:schemeClr val="accent4"/>
          </a:fillRef>
          <a:effectRef idx="1">
            <a:schemeClr val="accent4"/>
          </a:effectRef>
          <a:fontRef idx="minor">
            <a:schemeClr val="lt1"/>
          </a:fontRef>
        </p:style>
        <p:txBody>
          <a:bodyPr/>
          <a:lstStyle/>
          <a:p>
            <a:r>
              <a:rPr lang="es-AR" dirty="0"/>
              <a:t>SELECT</a:t>
            </a:r>
          </a:p>
        </p:txBody>
      </p:sp>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5" name="Flecha: pentágono 4"/>
          <p:cNvSpPr/>
          <p:nvPr/>
        </p:nvSpPr>
        <p:spPr>
          <a:xfrm>
            <a:off x="0" y="3346952"/>
            <a:ext cx="460149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DML</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graphicFrame>
        <p:nvGraphicFramePr>
          <p:cNvPr id="7" name="Diagrama 6"/>
          <p:cNvGraphicFramePr/>
          <p:nvPr>
            <p:extLst>
              <p:ext uri="{D42A27DB-BD31-4B8C-83A1-F6EECF244321}">
                <p14:modId xmlns:p14="http://schemas.microsoft.com/office/powerpoint/2010/main" val="1749675377"/>
              </p:ext>
            </p:extLst>
          </p:nvPr>
        </p:nvGraphicFramePr>
        <p:xfrm>
          <a:off x="4446010" y="5631688"/>
          <a:ext cx="18635664" cy="67725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Marcador de número de diapositiva 5"/>
          <p:cNvSpPr>
            <a:spLocks noGrp="1"/>
          </p:cNvSpPr>
          <p:nvPr>
            <p:ph type="sldNum" sz="quarter" idx="2"/>
          </p:nvPr>
        </p:nvSpPr>
        <p:spPr/>
        <p:txBody>
          <a:bodyPr/>
          <a:lstStyle/>
          <a:p>
            <a:fld id="{86CB4B4D-7CA3-9044-876B-883B54F8677D}" type="slidenum">
              <a:rPr lang="es-AR" smtClean="0"/>
              <a:t>44</a:t>
            </a:fld>
            <a:endParaRPr lang="es-AR"/>
          </a:p>
        </p:txBody>
      </p:sp>
    </p:spTree>
    <p:extLst>
      <p:ext uri="{BB962C8B-B14F-4D97-AF65-F5344CB8AC3E}">
        <p14:creationId xmlns:p14="http://schemas.microsoft.com/office/powerpoint/2010/main" val="2239621800"/>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1333159" y="5742611"/>
            <a:ext cx="13463495" cy="3598767"/>
          </a:xfrm>
        </p:spPr>
        <p:txBody>
          <a:bodyPr/>
          <a:lstStyle/>
          <a:p>
            <a:pPr algn="l"/>
            <a:r>
              <a:rPr lang="es-AR" sz="4000" dirty="0">
                <a:latin typeface="Consolas" panose="020B0609020204030204" pitchFamily="49" charset="0"/>
              </a:rPr>
              <a:t>SELECT </a:t>
            </a:r>
            <a:r>
              <a:rPr lang="es-AR" sz="4000" b="1" dirty="0" err="1">
                <a:latin typeface="Consolas" panose="020B0609020204030204" pitchFamily="49" charset="0"/>
              </a:rPr>
              <a:t>Película.nombre</a:t>
            </a:r>
            <a:r>
              <a:rPr lang="es-AR" sz="4000" b="1" dirty="0">
                <a:latin typeface="Consolas" panose="020B0609020204030204" pitchFamily="49" charset="0"/>
              </a:rPr>
              <a:t>, </a:t>
            </a:r>
            <a:r>
              <a:rPr lang="es-AR" sz="4000" b="1" dirty="0" err="1">
                <a:latin typeface="Consolas" panose="020B0609020204030204" pitchFamily="49" charset="0"/>
              </a:rPr>
              <a:t>Función.dia_semana</a:t>
            </a:r>
            <a:r>
              <a:rPr lang="es-AR" sz="4000" b="1" dirty="0">
                <a:latin typeface="Consolas" panose="020B0609020204030204" pitchFamily="49" charset="0"/>
              </a:rPr>
              <a:t>, </a:t>
            </a:r>
            <a:r>
              <a:rPr lang="es-AR" sz="4000" b="1" dirty="0" err="1">
                <a:latin typeface="Consolas" panose="020B0609020204030204" pitchFamily="49" charset="0"/>
              </a:rPr>
              <a:t>Función.hora_inicio</a:t>
            </a:r>
            <a:endParaRPr lang="es-AR" sz="4000" b="1" dirty="0">
              <a:latin typeface="Consolas" panose="020B0609020204030204" pitchFamily="49" charset="0"/>
            </a:endParaRPr>
          </a:p>
          <a:p>
            <a:pPr algn="l"/>
            <a:r>
              <a:rPr lang="en-US" sz="4000" dirty="0">
                <a:latin typeface="Consolas" panose="020B0609020204030204" pitchFamily="49" charset="0"/>
              </a:rPr>
              <a:t>FROM </a:t>
            </a:r>
            <a:r>
              <a:rPr lang="en-US" sz="4000" b="1" i="1" dirty="0" err="1">
                <a:latin typeface="Consolas" panose="020B0609020204030204" pitchFamily="49" charset="0"/>
              </a:rPr>
              <a:t>Pelicula</a:t>
            </a:r>
            <a:r>
              <a:rPr lang="en-US" sz="4000" b="1" i="1" dirty="0">
                <a:latin typeface="Consolas" panose="020B0609020204030204" pitchFamily="49" charset="0"/>
              </a:rPr>
              <a:t> </a:t>
            </a:r>
            <a:r>
              <a:rPr lang="en-US" sz="4000" dirty="0">
                <a:latin typeface="Consolas" panose="020B0609020204030204" pitchFamily="49" charset="0"/>
              </a:rPr>
              <a:t>INNER JOIN </a:t>
            </a:r>
            <a:r>
              <a:rPr lang="en-US" sz="4000" b="1" dirty="0" err="1">
                <a:latin typeface="Consolas" panose="020B0609020204030204" pitchFamily="49" charset="0"/>
              </a:rPr>
              <a:t>Funcion</a:t>
            </a:r>
            <a:r>
              <a:rPr lang="en-US" sz="4000" b="1" dirty="0">
                <a:latin typeface="Consolas" panose="020B0609020204030204" pitchFamily="49" charset="0"/>
              </a:rPr>
              <a:t> </a:t>
            </a:r>
            <a:r>
              <a:rPr lang="en-US" sz="4000" dirty="0">
                <a:latin typeface="Consolas" panose="020B0609020204030204" pitchFamily="49" charset="0"/>
              </a:rPr>
              <a:t>ON </a:t>
            </a:r>
            <a:r>
              <a:rPr lang="en-US" sz="4000" b="1" i="1" dirty="0" err="1">
                <a:latin typeface="Consolas" panose="020B0609020204030204" pitchFamily="49" charset="0"/>
              </a:rPr>
              <a:t>Funcion.id_pelicula</a:t>
            </a:r>
            <a:r>
              <a:rPr lang="en-US" sz="4000" b="1" i="1" dirty="0">
                <a:latin typeface="Consolas" panose="020B0609020204030204" pitchFamily="49" charset="0"/>
              </a:rPr>
              <a:t> =</a:t>
            </a:r>
          </a:p>
          <a:p>
            <a:pPr algn="l"/>
            <a:r>
              <a:rPr lang="es-AR" sz="4000" b="1" i="1" dirty="0" err="1">
                <a:latin typeface="Consolas" panose="020B0609020204030204" pitchFamily="49" charset="0"/>
              </a:rPr>
              <a:t>Pelicula.id_pelicula</a:t>
            </a:r>
            <a:endParaRPr lang="es-AR" sz="2800" dirty="0">
              <a:latin typeface="Consolas" panose="020B0609020204030204" pitchFamily="49" charset="0"/>
            </a:endParaRPr>
          </a:p>
        </p:txBody>
      </p:sp>
      <p:sp>
        <p:nvSpPr>
          <p:cNvPr id="4" name="Marcador de texto 2"/>
          <p:cNvSpPr txBox="1">
            <a:spLocks/>
          </p:cNvSpPr>
          <p:nvPr/>
        </p:nvSpPr>
        <p:spPr>
          <a:xfrm>
            <a:off x="5083319" y="3623950"/>
            <a:ext cx="8549554" cy="944488"/>
          </a:xfrm>
          <a:prstGeom prst="rect">
            <a:avLst/>
          </a:prstGeom>
          <a:ln w="38100" cap="flat" cmpd="sng" algn="ctr">
            <a:solidFill>
              <a:schemeClr val="lt1"/>
            </a:solidFill>
            <a:prstDash val="solid"/>
            <a:miter lim="400000"/>
          </a:ln>
          <a:extLst>
            <a:ext uri="{C572A759-6A51-4108-AA02-DFA0A04FC94B}">
              <ma14:wrappingTextBoxFlag xmlns="" xmlns:ma14="http://schemas.microsoft.com/office/mac/drawingml/2011/main" val="1"/>
            </a:ext>
          </a:extLst>
        </p:spPr>
        <p:style>
          <a:lnRef idx="3">
            <a:schemeClr val="lt1"/>
          </a:lnRef>
          <a:fillRef idx="1">
            <a:schemeClr val="accent4"/>
          </a:fillRef>
          <a:effectRef idx="1">
            <a:schemeClr val="accent4"/>
          </a:effectRef>
          <a:fontRef idx="minor">
            <a:schemeClr val="lt1"/>
          </a:fontRef>
        </p:style>
        <p:txBody>
          <a:bodyPr wrap="square"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chemeClr val="lt1"/>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9pPr>
          </a:lstStyle>
          <a:p>
            <a:pPr hangingPunct="1"/>
            <a:r>
              <a:rPr lang="es-AR" dirty="0"/>
              <a:t>Consulta </a:t>
            </a:r>
            <a:r>
              <a:rPr lang="es-AR" dirty="0" err="1"/>
              <a:t>multi</a:t>
            </a:r>
            <a:r>
              <a:rPr lang="es-AR" dirty="0"/>
              <a:t>-tablas.</a:t>
            </a:r>
          </a:p>
        </p:txBody>
      </p:sp>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6" name="Flecha: pentágono 5"/>
          <p:cNvSpPr/>
          <p:nvPr/>
        </p:nvSpPr>
        <p:spPr>
          <a:xfrm>
            <a:off x="0" y="3346952"/>
            <a:ext cx="460149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DML</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pic>
        <p:nvPicPr>
          <p:cNvPr id="7" name="Imagen 6"/>
          <p:cNvPicPr>
            <a:picLocks noChangeAspect="1"/>
          </p:cNvPicPr>
          <p:nvPr/>
        </p:nvPicPr>
        <p:blipFill>
          <a:blip r:embed="rId2"/>
          <a:stretch>
            <a:fillRect/>
          </a:stretch>
        </p:blipFill>
        <p:spPr>
          <a:xfrm>
            <a:off x="14114695" y="3492597"/>
            <a:ext cx="9146842" cy="8865658"/>
          </a:xfrm>
          <a:prstGeom prst="rect">
            <a:avLst/>
          </a:prstGeom>
        </p:spPr>
      </p:pic>
      <p:sp>
        <p:nvSpPr>
          <p:cNvPr id="2" name="Marcador de número de diapositiva 1"/>
          <p:cNvSpPr>
            <a:spLocks noGrp="1"/>
          </p:cNvSpPr>
          <p:nvPr>
            <p:ph type="sldNum" sz="quarter" idx="2"/>
          </p:nvPr>
        </p:nvSpPr>
        <p:spPr/>
        <p:txBody>
          <a:bodyPr/>
          <a:lstStyle/>
          <a:p>
            <a:fld id="{86CB4B4D-7CA3-9044-876B-883B54F8677D}" type="slidenum">
              <a:rPr lang="es-AR" smtClean="0"/>
              <a:t>45</a:t>
            </a:fld>
            <a:endParaRPr lang="es-AR"/>
          </a:p>
        </p:txBody>
      </p:sp>
    </p:spTree>
    <p:extLst>
      <p:ext uri="{BB962C8B-B14F-4D97-AF65-F5344CB8AC3E}">
        <p14:creationId xmlns:p14="http://schemas.microsoft.com/office/powerpoint/2010/main" val="180262849"/>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1090610" y="6474393"/>
            <a:ext cx="17197389" cy="1990929"/>
          </a:xfrm>
          <a:ln w="12700">
            <a:miter lim="400000"/>
          </a:ln>
        </p:spPr>
        <p:txBody>
          <a:bodyPr wrap="square" lIns="71437" tIns="71437" rIns="71437" bIns="71437" anchor="ctr">
            <a:spAutoFit/>
          </a:bodyPr>
          <a:lstStyle/>
          <a:p>
            <a:pPr algn="l"/>
            <a:r>
              <a:rPr lang="pt-BR" sz="4000" dirty="0">
                <a:latin typeface="Consolas" panose="020B0609020204030204" pitchFamily="49" charset="0"/>
              </a:rPr>
              <a:t>SELECT </a:t>
            </a:r>
            <a:r>
              <a:rPr lang="pt-BR" sz="4000" b="1" dirty="0" err="1">
                <a:latin typeface="Consolas" panose="020B0609020204030204" pitchFamily="49" charset="0"/>
              </a:rPr>
              <a:t>pel.nombre</a:t>
            </a:r>
            <a:r>
              <a:rPr lang="pt-BR" sz="4000" b="1" dirty="0">
                <a:latin typeface="Consolas" panose="020B0609020204030204" pitchFamily="49" charset="0"/>
              </a:rPr>
              <a:t>, </a:t>
            </a:r>
            <a:r>
              <a:rPr lang="pt-BR" sz="4000" b="1" dirty="0" err="1">
                <a:latin typeface="Consolas" panose="020B0609020204030204" pitchFamily="49" charset="0"/>
              </a:rPr>
              <a:t>fun.hora_inicio</a:t>
            </a:r>
            <a:r>
              <a:rPr lang="pt-BR" sz="4000" b="1" dirty="0">
                <a:latin typeface="Consolas" panose="020B0609020204030204" pitchFamily="49" charset="0"/>
              </a:rPr>
              <a:t>, </a:t>
            </a:r>
            <a:r>
              <a:rPr lang="pt-BR" sz="4000" b="1" dirty="0" err="1">
                <a:latin typeface="Consolas" panose="020B0609020204030204" pitchFamily="49" charset="0"/>
              </a:rPr>
              <a:t>fun.dia_semana</a:t>
            </a:r>
            <a:r>
              <a:rPr lang="pt-BR" sz="4000" b="1" dirty="0">
                <a:latin typeface="Consolas" panose="020B0609020204030204" pitchFamily="49" charset="0"/>
              </a:rPr>
              <a:t> AS dia,</a:t>
            </a:r>
          </a:p>
          <a:p>
            <a:pPr algn="l"/>
            <a:r>
              <a:rPr lang="en-US" sz="4000" dirty="0">
                <a:latin typeface="Consolas" panose="020B0609020204030204" pitchFamily="49" charset="0"/>
              </a:rPr>
              <a:t>FROM </a:t>
            </a:r>
            <a:r>
              <a:rPr lang="en-US" sz="4000" b="1" dirty="0" err="1">
                <a:latin typeface="Consolas" panose="020B0609020204030204" pitchFamily="49" charset="0"/>
              </a:rPr>
              <a:t>Pelicula</a:t>
            </a:r>
            <a:r>
              <a:rPr lang="en-US" sz="4000" b="1" dirty="0">
                <a:latin typeface="Consolas" panose="020B0609020204030204" pitchFamily="49" charset="0"/>
              </a:rPr>
              <a:t> </a:t>
            </a:r>
            <a:r>
              <a:rPr lang="en-US" sz="4000" b="1" dirty="0" err="1">
                <a:latin typeface="Consolas" panose="020B0609020204030204" pitchFamily="49" charset="0"/>
              </a:rPr>
              <a:t>pel</a:t>
            </a:r>
            <a:r>
              <a:rPr lang="en-US" sz="4000" dirty="0">
                <a:latin typeface="Consolas" panose="020B0609020204030204" pitchFamily="49" charset="0"/>
              </a:rPr>
              <a:t> INNER JOIN </a:t>
            </a:r>
            <a:r>
              <a:rPr lang="en-US" sz="4000" b="1" dirty="0" err="1">
                <a:latin typeface="Consolas" panose="020B0609020204030204" pitchFamily="49" charset="0"/>
              </a:rPr>
              <a:t>Funcion</a:t>
            </a:r>
            <a:r>
              <a:rPr lang="en-US" sz="4000" b="1" dirty="0">
                <a:latin typeface="Consolas" panose="020B0609020204030204" pitchFamily="49" charset="0"/>
              </a:rPr>
              <a:t> fun</a:t>
            </a:r>
          </a:p>
          <a:p>
            <a:pPr algn="l"/>
            <a:r>
              <a:rPr lang="es-AR" sz="4000" dirty="0">
                <a:latin typeface="Consolas" panose="020B0609020204030204" pitchFamily="49" charset="0"/>
              </a:rPr>
              <a:t>ON </a:t>
            </a:r>
            <a:r>
              <a:rPr lang="es-AR" sz="4000" b="1" dirty="0" err="1">
                <a:latin typeface="Consolas" panose="020B0609020204030204" pitchFamily="49" charset="0"/>
              </a:rPr>
              <a:t>fun.id_pelicula</a:t>
            </a:r>
            <a:r>
              <a:rPr lang="es-AR" sz="4000" b="1" dirty="0">
                <a:latin typeface="Consolas" panose="020B0609020204030204" pitchFamily="49" charset="0"/>
              </a:rPr>
              <a:t> = </a:t>
            </a:r>
            <a:r>
              <a:rPr lang="es-AR" sz="4000" b="1" dirty="0" err="1">
                <a:latin typeface="Consolas" panose="020B0609020204030204" pitchFamily="49" charset="0"/>
              </a:rPr>
              <a:t>pel.id_pelicula</a:t>
            </a:r>
            <a:endParaRPr lang="es-AR" sz="4000" b="1" dirty="0">
              <a:latin typeface="Consolas" panose="020B0609020204030204" pitchFamily="49" charset="0"/>
            </a:endParaRPr>
          </a:p>
        </p:txBody>
      </p:sp>
      <p:sp>
        <p:nvSpPr>
          <p:cNvPr id="4" name="Marcador de texto 2"/>
          <p:cNvSpPr txBox="1">
            <a:spLocks/>
          </p:cNvSpPr>
          <p:nvPr/>
        </p:nvSpPr>
        <p:spPr>
          <a:xfrm>
            <a:off x="5083319" y="3623950"/>
            <a:ext cx="8549554" cy="944488"/>
          </a:xfrm>
          <a:prstGeom prst="rect">
            <a:avLst/>
          </a:prstGeom>
          <a:ln w="38100" cap="flat" cmpd="sng" algn="ctr">
            <a:solidFill>
              <a:schemeClr val="lt1"/>
            </a:solidFill>
            <a:prstDash val="solid"/>
            <a:miter lim="400000"/>
          </a:ln>
          <a:extLst>
            <a:ext uri="{C572A759-6A51-4108-AA02-DFA0A04FC94B}">
              <ma14:wrappingTextBoxFlag xmlns="" xmlns:ma14="http://schemas.microsoft.com/office/mac/drawingml/2011/main" val="1"/>
            </a:ext>
          </a:extLst>
        </p:spPr>
        <p:style>
          <a:lnRef idx="3">
            <a:schemeClr val="lt1"/>
          </a:lnRef>
          <a:fillRef idx="1">
            <a:schemeClr val="accent4"/>
          </a:fillRef>
          <a:effectRef idx="1">
            <a:schemeClr val="accent4"/>
          </a:effectRef>
          <a:fontRef idx="minor">
            <a:schemeClr val="lt1"/>
          </a:fontRef>
        </p:style>
        <p:txBody>
          <a:bodyPr wrap="square"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chemeClr val="lt1"/>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9pPr>
          </a:lstStyle>
          <a:p>
            <a:pPr hangingPunct="1"/>
            <a:r>
              <a:rPr lang="es-AR" dirty="0"/>
              <a:t>Consulta </a:t>
            </a:r>
            <a:r>
              <a:rPr lang="es-AR" dirty="0" err="1"/>
              <a:t>multi</a:t>
            </a:r>
            <a:r>
              <a:rPr lang="es-AR" dirty="0"/>
              <a:t>-tablas</a:t>
            </a:r>
          </a:p>
        </p:txBody>
      </p:sp>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6" name="Flecha: pentágono 5"/>
          <p:cNvSpPr/>
          <p:nvPr/>
        </p:nvSpPr>
        <p:spPr>
          <a:xfrm>
            <a:off x="0" y="3346952"/>
            <a:ext cx="460149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DML</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7" name="Bocadillo: ovalado 6"/>
          <p:cNvSpPr/>
          <p:nvPr/>
        </p:nvSpPr>
        <p:spPr>
          <a:xfrm>
            <a:off x="15067468" y="3687975"/>
            <a:ext cx="8965190" cy="1760922"/>
          </a:xfrm>
          <a:prstGeom prst="wedgeEllipseCallout">
            <a:avLst>
              <a:gd name="adj1" fmla="val -85739"/>
              <a:gd name="adj2" fmla="val 107580"/>
            </a:avLst>
          </a:prstGeom>
          <a:solidFill>
            <a:srgbClr val="80878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sz="3600" dirty="0">
                <a:solidFill>
                  <a:schemeClr val="bg1"/>
                </a:solidFill>
              </a:rPr>
              <a:t>Abreviación del nombre de la tabla.</a:t>
            </a:r>
            <a:endParaRPr kumimoji="0" lang="es-AR" sz="3600" b="0" i="0" u="none" strike="noStrike" cap="none" spc="0" normalizeH="0" baseline="0" dirty="0">
              <a:ln>
                <a:noFill/>
              </a:ln>
              <a:solidFill>
                <a:schemeClr val="bg1"/>
              </a:solidFill>
              <a:effectLst/>
              <a:uFillTx/>
              <a:sym typeface="Gill Sans Light"/>
            </a:endParaRPr>
          </a:p>
        </p:txBody>
      </p:sp>
      <p:sp>
        <p:nvSpPr>
          <p:cNvPr id="8" name="Bocadillo: ovalado 7"/>
          <p:cNvSpPr/>
          <p:nvPr/>
        </p:nvSpPr>
        <p:spPr>
          <a:xfrm>
            <a:off x="17840974" y="7729896"/>
            <a:ext cx="6068292" cy="1760922"/>
          </a:xfrm>
          <a:prstGeom prst="wedgeEllipseCallout">
            <a:avLst>
              <a:gd name="adj1" fmla="val -65581"/>
              <a:gd name="adj2" fmla="val -85413"/>
            </a:avLst>
          </a:prstGeom>
          <a:solidFill>
            <a:srgbClr val="80878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sz="3600" dirty="0">
                <a:solidFill>
                  <a:schemeClr val="bg1"/>
                </a:solidFill>
              </a:rPr>
              <a:t>Renombrado de columna</a:t>
            </a:r>
          </a:p>
        </p:txBody>
      </p:sp>
      <p:sp>
        <p:nvSpPr>
          <p:cNvPr id="9" name="CuadroTexto 8"/>
          <p:cNvSpPr txBox="1"/>
          <p:nvPr/>
        </p:nvSpPr>
        <p:spPr>
          <a:xfrm>
            <a:off x="4833937" y="12154105"/>
            <a:ext cx="14408727" cy="913711"/>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chemeClr val="bg1"/>
                </a:solidFill>
                <a:effectLst/>
                <a:uFillTx/>
                <a:latin typeface="+mn-lt"/>
                <a:ea typeface="+mn-ea"/>
                <a:cs typeface="+mn-cs"/>
                <a:sym typeface="Gill Sans Light"/>
              </a:rPr>
              <a:t>LEFT JOIN != RIGHT JOIN != INNER JOIN</a:t>
            </a:r>
          </a:p>
        </p:txBody>
      </p:sp>
      <p:sp>
        <p:nvSpPr>
          <p:cNvPr id="3" name="Marcador de número de diapositiva 2"/>
          <p:cNvSpPr>
            <a:spLocks noGrp="1"/>
          </p:cNvSpPr>
          <p:nvPr>
            <p:ph type="sldNum" sz="quarter" idx="2"/>
          </p:nvPr>
        </p:nvSpPr>
        <p:spPr/>
        <p:txBody>
          <a:bodyPr/>
          <a:lstStyle/>
          <a:p>
            <a:fld id="{86CB4B4D-7CA3-9044-876B-883B54F8677D}" type="slidenum">
              <a:rPr lang="es-AR" smtClean="0"/>
              <a:t>46</a:t>
            </a:fld>
            <a:endParaRPr lang="es-AR"/>
          </a:p>
        </p:txBody>
      </p:sp>
    </p:spTree>
    <p:extLst>
      <p:ext uri="{BB962C8B-B14F-4D97-AF65-F5344CB8AC3E}">
        <p14:creationId xmlns:p14="http://schemas.microsoft.com/office/powerpoint/2010/main" val="948445512"/>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5083319" y="4937770"/>
            <a:ext cx="14716126" cy="2360261"/>
          </a:xfrm>
        </p:spPr>
        <p:txBody>
          <a:bodyPr/>
          <a:lstStyle/>
          <a:p>
            <a:pPr algn="l"/>
            <a:r>
              <a:rPr lang="es-AR" sz="4800" dirty="0"/>
              <a:t>Una </a:t>
            </a:r>
            <a:r>
              <a:rPr lang="es-AR" sz="4800" dirty="0" err="1"/>
              <a:t>subconsulta</a:t>
            </a:r>
            <a:r>
              <a:rPr lang="es-AR" sz="4800" dirty="0"/>
              <a:t> es una </a:t>
            </a:r>
            <a:r>
              <a:rPr lang="es-AR" sz="4800" b="1" dirty="0"/>
              <a:t>consulta anidada</a:t>
            </a:r>
            <a:r>
              <a:rPr lang="es-AR" sz="4800" dirty="0"/>
              <a:t> en una instrucción SELECT, INSERT, UPDATE o DELETE, o bien en otra </a:t>
            </a:r>
            <a:r>
              <a:rPr lang="es-AR" sz="4800" dirty="0" err="1"/>
              <a:t>subconsulta</a:t>
            </a:r>
            <a:r>
              <a:rPr lang="es-AR" sz="4800" dirty="0"/>
              <a:t>.</a:t>
            </a:r>
          </a:p>
        </p:txBody>
      </p:sp>
      <p:sp>
        <p:nvSpPr>
          <p:cNvPr id="4" name="Marcador de texto 2"/>
          <p:cNvSpPr txBox="1">
            <a:spLocks/>
          </p:cNvSpPr>
          <p:nvPr/>
        </p:nvSpPr>
        <p:spPr>
          <a:xfrm>
            <a:off x="5083319" y="3623950"/>
            <a:ext cx="8549554" cy="944488"/>
          </a:xfrm>
          <a:prstGeom prst="rect">
            <a:avLst/>
          </a:prstGeom>
          <a:ln w="38100" cap="flat" cmpd="sng" algn="ctr">
            <a:solidFill>
              <a:schemeClr val="lt1"/>
            </a:solidFill>
            <a:prstDash val="solid"/>
            <a:miter lim="400000"/>
          </a:ln>
          <a:extLst>
            <a:ext uri="{C572A759-6A51-4108-AA02-DFA0A04FC94B}">
              <ma14:wrappingTextBoxFlag xmlns="" xmlns:ma14="http://schemas.microsoft.com/office/mac/drawingml/2011/main" val="1"/>
            </a:ext>
          </a:extLst>
        </p:spPr>
        <p:style>
          <a:lnRef idx="3">
            <a:schemeClr val="lt1"/>
          </a:lnRef>
          <a:fillRef idx="1">
            <a:schemeClr val="accent4"/>
          </a:fillRef>
          <a:effectRef idx="1">
            <a:schemeClr val="accent4"/>
          </a:effectRef>
          <a:fontRef idx="minor">
            <a:schemeClr val="lt1"/>
          </a:fontRef>
        </p:style>
        <p:txBody>
          <a:bodyPr wrap="square"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chemeClr val="lt1"/>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9pPr>
          </a:lstStyle>
          <a:p>
            <a:pPr hangingPunct="1"/>
            <a:r>
              <a:rPr lang="es-AR" dirty="0" err="1"/>
              <a:t>Subconsultas</a:t>
            </a:r>
            <a:endParaRPr lang="es-AR" dirty="0"/>
          </a:p>
        </p:txBody>
      </p:sp>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6" name="Flecha: pentágono 5"/>
          <p:cNvSpPr/>
          <p:nvPr/>
        </p:nvSpPr>
        <p:spPr>
          <a:xfrm>
            <a:off x="0" y="3346952"/>
            <a:ext cx="460149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DML</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7" name="CuadroTexto 6"/>
          <p:cNvSpPr txBox="1"/>
          <p:nvPr/>
        </p:nvSpPr>
        <p:spPr>
          <a:xfrm>
            <a:off x="5083319" y="8223894"/>
            <a:ext cx="18635664" cy="24525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n-US" dirty="0">
                <a:latin typeface="Consolas" panose="020B0609020204030204" pitchFamily="49" charset="0"/>
              </a:rPr>
              <a:t>SELECT * FROM </a:t>
            </a:r>
            <a:r>
              <a:rPr lang="en-US" dirty="0" err="1">
                <a:latin typeface="Consolas" panose="020B0609020204030204" pitchFamily="49" charset="0"/>
              </a:rPr>
              <a:t>clientes</a:t>
            </a:r>
            <a:r>
              <a:rPr lang="en-US" dirty="0">
                <a:latin typeface="Consolas" panose="020B0609020204030204" pitchFamily="49" charset="0"/>
              </a:rPr>
              <a:t> WHERE id IN </a:t>
            </a:r>
          </a:p>
          <a:p>
            <a:pPr algn="l"/>
            <a:r>
              <a:rPr lang="en-US" dirty="0">
                <a:latin typeface="Consolas" panose="020B0609020204030204" pitchFamily="49" charset="0"/>
              </a:rPr>
              <a:t>(SELECT </a:t>
            </a:r>
            <a:r>
              <a:rPr lang="en-US" dirty="0" err="1">
                <a:latin typeface="Consolas" panose="020B0609020204030204" pitchFamily="49" charset="0"/>
              </a:rPr>
              <a:t>cliente_id</a:t>
            </a:r>
            <a:r>
              <a:rPr lang="en-US" dirty="0">
                <a:latin typeface="Consolas" panose="020B0609020204030204" pitchFamily="49" charset="0"/>
              </a:rPr>
              <a:t> FROM </a:t>
            </a:r>
            <a:r>
              <a:rPr lang="en-US" dirty="0" err="1">
                <a:latin typeface="Consolas" panose="020B0609020204030204" pitchFamily="49" charset="0"/>
              </a:rPr>
              <a:t>facturas</a:t>
            </a:r>
            <a:r>
              <a:rPr lang="en-US" dirty="0">
                <a:latin typeface="Consolas" panose="020B0609020204030204" pitchFamily="49" charset="0"/>
              </a:rPr>
              <a:t> WHERE </a:t>
            </a:r>
            <a:r>
              <a:rPr lang="en-US" dirty="0" err="1">
                <a:latin typeface="Consolas" panose="020B0609020204030204" pitchFamily="49" charset="0"/>
              </a:rPr>
              <a:t>fecha</a:t>
            </a:r>
            <a:r>
              <a:rPr lang="en-US" dirty="0">
                <a:latin typeface="Consolas" panose="020B0609020204030204" pitchFamily="49" charset="0"/>
              </a:rPr>
              <a:t> BETWEEN 2016-10-10 AND 2017-01-01</a:t>
            </a:r>
            <a:r>
              <a:rPr lang="es-AR" dirty="0">
                <a:latin typeface="Consolas" panose="020B0609020204030204" pitchFamily="49" charset="0"/>
              </a:rPr>
              <a:t>);</a:t>
            </a:r>
          </a:p>
        </p:txBody>
      </p:sp>
      <p:sp>
        <p:nvSpPr>
          <p:cNvPr id="2" name="Marcador de número de diapositiva 1"/>
          <p:cNvSpPr>
            <a:spLocks noGrp="1"/>
          </p:cNvSpPr>
          <p:nvPr>
            <p:ph type="sldNum" sz="quarter" idx="2"/>
          </p:nvPr>
        </p:nvSpPr>
        <p:spPr/>
        <p:txBody>
          <a:bodyPr/>
          <a:lstStyle/>
          <a:p>
            <a:fld id="{86CB4B4D-7CA3-9044-876B-883B54F8677D}" type="slidenum">
              <a:rPr lang="es-AR" smtClean="0"/>
              <a:t>47</a:t>
            </a:fld>
            <a:endParaRPr lang="es-AR"/>
          </a:p>
        </p:txBody>
      </p:sp>
    </p:spTree>
    <p:extLst>
      <p:ext uri="{BB962C8B-B14F-4D97-AF65-F5344CB8AC3E}">
        <p14:creationId xmlns:p14="http://schemas.microsoft.com/office/powerpoint/2010/main" val="28915508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3352801" y="6717362"/>
            <a:ext cx="20781818" cy="6053579"/>
          </a:xfrm>
        </p:spPr>
        <p:txBody>
          <a:bodyPr/>
          <a:lstStyle/>
          <a:p>
            <a:pPr marL="571500" indent="-571500" algn="l">
              <a:lnSpc>
                <a:spcPct val="200000"/>
              </a:lnSpc>
              <a:buFont typeface="Arial" panose="020B0604020202020204" pitchFamily="34" charset="0"/>
              <a:buChar char="•"/>
            </a:pPr>
            <a:r>
              <a:rPr lang="en-US" sz="4800" dirty="0">
                <a:latin typeface="Consolas" panose="020B0609020204030204" pitchFamily="49" charset="0"/>
              </a:rPr>
              <a:t>SELECT * FROM </a:t>
            </a:r>
            <a:r>
              <a:rPr lang="en-US" sz="4800" dirty="0" err="1">
                <a:latin typeface="Consolas" panose="020B0609020204030204" pitchFamily="49" charset="0"/>
              </a:rPr>
              <a:t>tabla</a:t>
            </a:r>
            <a:r>
              <a:rPr lang="en-US" sz="4800" dirty="0">
                <a:latin typeface="Consolas" panose="020B0609020204030204" pitchFamily="49" charset="0"/>
              </a:rPr>
              <a:t> WHERE </a:t>
            </a:r>
            <a:r>
              <a:rPr lang="en-US" sz="4800" dirty="0" err="1">
                <a:latin typeface="Consolas" panose="020B0609020204030204" pitchFamily="49" charset="0"/>
              </a:rPr>
              <a:t>columna</a:t>
            </a:r>
            <a:r>
              <a:rPr lang="en-US" sz="4800" dirty="0">
                <a:latin typeface="Consolas" panose="020B0609020204030204" pitchFamily="49" charset="0"/>
              </a:rPr>
              <a:t> </a:t>
            </a:r>
            <a:r>
              <a:rPr lang="en-US" sz="4800" b="1" dirty="0">
                <a:latin typeface="Consolas" panose="020B0609020204030204" pitchFamily="49" charset="0"/>
              </a:rPr>
              <a:t>ANY</a:t>
            </a:r>
            <a:r>
              <a:rPr lang="en-US" sz="4800" dirty="0">
                <a:latin typeface="Consolas" panose="020B0609020204030204" pitchFamily="49" charset="0"/>
              </a:rPr>
              <a:t> ( [ SUBCONSULTA ] )</a:t>
            </a:r>
          </a:p>
          <a:p>
            <a:pPr marL="571500" indent="-571500" algn="l">
              <a:lnSpc>
                <a:spcPct val="200000"/>
              </a:lnSpc>
              <a:buFont typeface="Arial" panose="020B0604020202020204" pitchFamily="34" charset="0"/>
              <a:buChar char="•"/>
            </a:pPr>
            <a:r>
              <a:rPr lang="en-US" sz="4800" dirty="0">
                <a:latin typeface="Consolas" panose="020B0609020204030204" pitchFamily="49" charset="0"/>
              </a:rPr>
              <a:t>SELECT * FROM </a:t>
            </a:r>
            <a:r>
              <a:rPr lang="en-US" sz="4800" dirty="0" err="1">
                <a:latin typeface="Consolas" panose="020B0609020204030204" pitchFamily="49" charset="0"/>
              </a:rPr>
              <a:t>tabla</a:t>
            </a:r>
            <a:r>
              <a:rPr lang="en-US" sz="4800" dirty="0">
                <a:latin typeface="Consolas" panose="020B0609020204030204" pitchFamily="49" charset="0"/>
              </a:rPr>
              <a:t> WHERE </a:t>
            </a:r>
            <a:r>
              <a:rPr lang="en-US" sz="4800" dirty="0" err="1">
                <a:latin typeface="Consolas" panose="020B0609020204030204" pitchFamily="49" charset="0"/>
              </a:rPr>
              <a:t>columna</a:t>
            </a:r>
            <a:r>
              <a:rPr lang="en-US" sz="4800" dirty="0">
                <a:latin typeface="Consolas" panose="020B0609020204030204" pitchFamily="49" charset="0"/>
              </a:rPr>
              <a:t> </a:t>
            </a:r>
            <a:r>
              <a:rPr lang="en-US" sz="4800" b="1" dirty="0">
                <a:latin typeface="Consolas" panose="020B0609020204030204" pitchFamily="49" charset="0"/>
              </a:rPr>
              <a:t>ALL</a:t>
            </a:r>
            <a:r>
              <a:rPr lang="en-US" sz="4800" dirty="0">
                <a:latin typeface="Consolas" panose="020B0609020204030204" pitchFamily="49" charset="0"/>
              </a:rPr>
              <a:t> ( [ SUBCONSULTA ] )</a:t>
            </a:r>
          </a:p>
          <a:p>
            <a:pPr marL="571500" indent="-571500" algn="l">
              <a:lnSpc>
                <a:spcPct val="200000"/>
              </a:lnSpc>
              <a:buFont typeface="Arial" panose="020B0604020202020204" pitchFamily="34" charset="0"/>
              <a:buChar char="•"/>
            </a:pPr>
            <a:r>
              <a:rPr lang="en-US" sz="4800" dirty="0">
                <a:latin typeface="Consolas" panose="020B0609020204030204" pitchFamily="49" charset="0"/>
              </a:rPr>
              <a:t>SELECT * FROM </a:t>
            </a:r>
            <a:r>
              <a:rPr lang="en-US" sz="4800" dirty="0" err="1">
                <a:latin typeface="Consolas" panose="020B0609020204030204" pitchFamily="49" charset="0"/>
              </a:rPr>
              <a:t>tabla</a:t>
            </a:r>
            <a:r>
              <a:rPr lang="en-US" sz="4800" dirty="0">
                <a:latin typeface="Consolas" panose="020B0609020204030204" pitchFamily="49" charset="0"/>
              </a:rPr>
              <a:t> WHERE </a:t>
            </a:r>
            <a:r>
              <a:rPr lang="en-US" sz="4800" dirty="0" err="1">
                <a:latin typeface="Consolas" panose="020B0609020204030204" pitchFamily="49" charset="0"/>
              </a:rPr>
              <a:t>columna</a:t>
            </a:r>
            <a:r>
              <a:rPr lang="en-US" sz="4800" dirty="0">
                <a:latin typeface="Consolas" panose="020B0609020204030204" pitchFamily="49" charset="0"/>
              </a:rPr>
              <a:t> </a:t>
            </a:r>
            <a:r>
              <a:rPr lang="en-US" sz="4800" b="1" dirty="0">
                <a:latin typeface="Consolas" panose="020B0609020204030204" pitchFamily="49" charset="0"/>
              </a:rPr>
              <a:t>IN </a:t>
            </a:r>
            <a:r>
              <a:rPr lang="en-US" sz="4800" dirty="0">
                <a:latin typeface="Consolas" panose="020B0609020204030204" pitchFamily="49" charset="0"/>
              </a:rPr>
              <a:t>( [ SUBCONSULTA ] )</a:t>
            </a:r>
          </a:p>
          <a:p>
            <a:pPr marL="571500" indent="-571500" algn="l">
              <a:lnSpc>
                <a:spcPct val="200000"/>
              </a:lnSpc>
              <a:buFont typeface="Arial" panose="020B0604020202020204" pitchFamily="34" charset="0"/>
              <a:buChar char="•"/>
            </a:pPr>
            <a:r>
              <a:rPr lang="en-US" sz="4800" dirty="0">
                <a:latin typeface="Consolas" panose="020B0609020204030204" pitchFamily="49" charset="0"/>
              </a:rPr>
              <a:t>SELECT * FROM </a:t>
            </a:r>
            <a:r>
              <a:rPr lang="en-US" sz="4800" dirty="0" err="1">
                <a:latin typeface="Consolas" panose="020B0609020204030204" pitchFamily="49" charset="0"/>
              </a:rPr>
              <a:t>tabla</a:t>
            </a:r>
            <a:r>
              <a:rPr lang="en-US" sz="4800" dirty="0">
                <a:latin typeface="Consolas" panose="020B0609020204030204" pitchFamily="49" charset="0"/>
              </a:rPr>
              <a:t> WHERE</a:t>
            </a:r>
            <a:r>
              <a:rPr lang="en-US" sz="4800" b="1" dirty="0">
                <a:latin typeface="Consolas" panose="020B0609020204030204" pitchFamily="49" charset="0"/>
              </a:rPr>
              <a:t> EXISTS</a:t>
            </a:r>
            <a:r>
              <a:rPr lang="en-US" sz="4800" dirty="0">
                <a:latin typeface="Consolas" panose="020B0609020204030204" pitchFamily="49" charset="0"/>
              </a:rPr>
              <a:t> ( [ SUBCONSULTA ] )</a:t>
            </a:r>
            <a:endParaRPr lang="es-AR" sz="4800" dirty="0">
              <a:latin typeface="Consolas" panose="020B0609020204030204" pitchFamily="49" charset="0"/>
            </a:endParaRPr>
          </a:p>
        </p:txBody>
      </p:sp>
      <p:sp>
        <p:nvSpPr>
          <p:cNvPr id="3" name="Marcador de texto 2"/>
          <p:cNvSpPr>
            <a:spLocks noGrp="1"/>
          </p:cNvSpPr>
          <p:nvPr>
            <p:ph type="body" sz="quarter" idx="14"/>
          </p:nvPr>
        </p:nvSpPr>
        <p:spPr>
          <a:xfrm>
            <a:off x="5083319" y="4934534"/>
            <a:ext cx="14716126" cy="944488"/>
          </a:xfrm>
        </p:spPr>
        <p:txBody>
          <a:bodyPr/>
          <a:lstStyle/>
          <a:p>
            <a:pPr algn="l"/>
            <a:r>
              <a:rPr lang="es-AR" dirty="0"/>
              <a:t>Operadores para </a:t>
            </a:r>
            <a:r>
              <a:rPr lang="es-AR" dirty="0" err="1"/>
              <a:t>Subconsultas</a:t>
            </a:r>
            <a:endParaRPr lang="es-AR" dirty="0"/>
          </a:p>
        </p:txBody>
      </p:sp>
      <p:sp>
        <p:nvSpPr>
          <p:cNvPr id="4" name="Marcador de texto 2"/>
          <p:cNvSpPr txBox="1">
            <a:spLocks/>
          </p:cNvSpPr>
          <p:nvPr/>
        </p:nvSpPr>
        <p:spPr>
          <a:xfrm>
            <a:off x="5083319" y="3623950"/>
            <a:ext cx="8549554" cy="944488"/>
          </a:xfrm>
          <a:prstGeom prst="rect">
            <a:avLst/>
          </a:prstGeom>
          <a:ln w="38100" cap="flat" cmpd="sng" algn="ctr">
            <a:solidFill>
              <a:schemeClr val="lt1"/>
            </a:solidFill>
            <a:prstDash val="solid"/>
            <a:miter lim="400000"/>
          </a:ln>
          <a:extLst>
            <a:ext uri="{C572A759-6A51-4108-AA02-DFA0A04FC94B}">
              <ma14:wrappingTextBoxFlag xmlns="" xmlns:ma14="http://schemas.microsoft.com/office/mac/drawingml/2011/main" val="1"/>
            </a:ext>
          </a:extLst>
        </p:spPr>
        <p:style>
          <a:lnRef idx="3">
            <a:schemeClr val="lt1"/>
          </a:lnRef>
          <a:fillRef idx="1">
            <a:schemeClr val="accent4"/>
          </a:fillRef>
          <a:effectRef idx="1">
            <a:schemeClr val="accent4"/>
          </a:effectRef>
          <a:fontRef idx="minor">
            <a:schemeClr val="lt1"/>
          </a:fontRef>
        </p:style>
        <p:txBody>
          <a:bodyPr wrap="square"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chemeClr val="lt1"/>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9pPr>
          </a:lstStyle>
          <a:p>
            <a:pPr hangingPunct="1"/>
            <a:r>
              <a:rPr lang="es-AR" dirty="0" err="1"/>
              <a:t>Subconsultas</a:t>
            </a:r>
            <a:endParaRPr lang="es-AR" dirty="0"/>
          </a:p>
        </p:txBody>
      </p:sp>
      <p:sp>
        <p:nvSpPr>
          <p:cNvPr id="5"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6" name="Flecha: pentágono 5"/>
          <p:cNvSpPr/>
          <p:nvPr/>
        </p:nvSpPr>
        <p:spPr>
          <a:xfrm>
            <a:off x="0" y="3346952"/>
            <a:ext cx="460149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DML</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7" name="Marcador de número de diapositiva 6"/>
          <p:cNvSpPr>
            <a:spLocks noGrp="1"/>
          </p:cNvSpPr>
          <p:nvPr>
            <p:ph type="sldNum" sz="quarter" idx="2"/>
          </p:nvPr>
        </p:nvSpPr>
        <p:spPr/>
        <p:txBody>
          <a:bodyPr/>
          <a:lstStyle/>
          <a:p>
            <a:fld id="{86CB4B4D-7CA3-9044-876B-883B54F8677D}" type="slidenum">
              <a:rPr lang="es-AR" smtClean="0"/>
              <a:t>48</a:t>
            </a:fld>
            <a:endParaRPr lang="es-AR"/>
          </a:p>
        </p:txBody>
      </p:sp>
    </p:spTree>
    <p:extLst>
      <p:ext uri="{BB962C8B-B14F-4D97-AF65-F5344CB8AC3E}">
        <p14:creationId xmlns:p14="http://schemas.microsoft.com/office/powerpoint/2010/main" val="2305861319"/>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5138736" y="6453219"/>
            <a:ext cx="12650500" cy="4206920"/>
          </a:xfrm>
        </p:spPr>
        <p:txBody>
          <a:bodyPr/>
          <a:lstStyle/>
          <a:p>
            <a:pPr algn="l"/>
            <a:r>
              <a:rPr lang="es-AR" sz="4400" dirty="0">
                <a:latin typeface="Consolas" panose="020B0609020204030204" pitchFamily="49" charset="0"/>
              </a:rPr>
              <a:t>UPDATE </a:t>
            </a:r>
            <a:r>
              <a:rPr lang="es-AR" sz="4400" b="1" i="1" dirty="0" err="1">
                <a:latin typeface="Consolas" panose="020B0609020204030204" pitchFamily="49" charset="0"/>
              </a:rPr>
              <a:t>nombre_tabla</a:t>
            </a:r>
            <a:r>
              <a:rPr lang="es-AR" sz="4400" b="1" i="1" dirty="0">
                <a:latin typeface="Consolas" panose="020B0609020204030204" pitchFamily="49" charset="0"/>
              </a:rPr>
              <a:t> </a:t>
            </a:r>
            <a:r>
              <a:rPr lang="es-AR" sz="4400" dirty="0">
                <a:latin typeface="Consolas" panose="020B0609020204030204" pitchFamily="49" charset="0"/>
              </a:rPr>
              <a:t>SET </a:t>
            </a:r>
            <a:r>
              <a:rPr lang="es-AR" sz="4400" b="1" i="1" dirty="0">
                <a:latin typeface="Consolas" panose="020B0609020204030204" pitchFamily="49" charset="0"/>
              </a:rPr>
              <a:t>col_nombre_1</a:t>
            </a:r>
            <a:r>
              <a:rPr lang="es-AR" sz="4400" dirty="0">
                <a:latin typeface="Consolas" panose="020B0609020204030204" pitchFamily="49" charset="0"/>
              </a:rPr>
              <a:t>={</a:t>
            </a:r>
            <a:r>
              <a:rPr lang="es-AR" sz="4400" b="1" i="1" dirty="0">
                <a:latin typeface="Consolas" panose="020B0609020204030204" pitchFamily="49" charset="0"/>
              </a:rPr>
              <a:t>valor1</a:t>
            </a:r>
            <a:r>
              <a:rPr lang="es-AR" sz="4400" dirty="0">
                <a:latin typeface="Consolas" panose="020B0609020204030204" pitchFamily="49" charset="0"/>
              </a:rPr>
              <a:t>|DEFAULT} , </a:t>
            </a:r>
            <a:r>
              <a:rPr lang="es-AR" sz="4400" b="1" i="1" dirty="0">
                <a:latin typeface="Consolas" panose="020B0609020204030204" pitchFamily="49" charset="0"/>
              </a:rPr>
              <a:t>col_nombre_2</a:t>
            </a:r>
            <a:r>
              <a:rPr lang="es-AR" sz="4400" dirty="0">
                <a:latin typeface="Consolas" panose="020B0609020204030204" pitchFamily="49" charset="0"/>
              </a:rPr>
              <a:t>={</a:t>
            </a:r>
            <a:r>
              <a:rPr lang="es-AR" sz="4400" b="1" i="1" dirty="0">
                <a:latin typeface="Consolas" panose="020B0609020204030204" pitchFamily="49" charset="0"/>
              </a:rPr>
              <a:t>valor2</a:t>
            </a:r>
            <a:r>
              <a:rPr lang="es-AR" sz="4400" dirty="0">
                <a:latin typeface="Consolas" panose="020B0609020204030204" pitchFamily="49" charset="0"/>
              </a:rPr>
              <a:t>|DEFAULT}</a:t>
            </a:r>
          </a:p>
          <a:p>
            <a:pPr algn="l"/>
            <a:r>
              <a:rPr lang="es-AR" sz="4400" dirty="0">
                <a:latin typeface="Consolas" panose="020B0609020204030204" pitchFamily="49" charset="0"/>
              </a:rPr>
              <a:t>[WHERE </a:t>
            </a:r>
            <a:r>
              <a:rPr lang="es-AR" sz="4400" b="1" i="1" dirty="0" err="1">
                <a:latin typeface="Consolas" panose="020B0609020204030204" pitchFamily="49" charset="0"/>
              </a:rPr>
              <a:t>condicion</a:t>
            </a:r>
            <a:r>
              <a:rPr lang="es-AR" sz="4400" dirty="0">
                <a:latin typeface="Consolas" panose="020B0609020204030204" pitchFamily="49" charset="0"/>
              </a:rPr>
              <a:t>]</a:t>
            </a:r>
          </a:p>
          <a:p>
            <a:pPr algn="l"/>
            <a:r>
              <a:rPr lang="es-AR" sz="4400" dirty="0">
                <a:latin typeface="Consolas" panose="020B0609020204030204" pitchFamily="49" charset="0"/>
              </a:rPr>
              <a:t>[ORDER BY ...]</a:t>
            </a:r>
          </a:p>
          <a:p>
            <a:pPr algn="l"/>
            <a:r>
              <a:rPr lang="es-AR" sz="4400" dirty="0">
                <a:latin typeface="Consolas" panose="020B0609020204030204" pitchFamily="49" charset="0"/>
              </a:rPr>
              <a:t>[LIMIT </a:t>
            </a:r>
            <a:r>
              <a:rPr lang="es-AR" sz="4400" b="1" i="1" dirty="0" err="1">
                <a:latin typeface="Consolas" panose="020B0609020204030204" pitchFamily="49" charset="0"/>
              </a:rPr>
              <a:t>cantidad_filas</a:t>
            </a:r>
            <a:r>
              <a:rPr lang="es-AR" sz="4400" dirty="0">
                <a:latin typeface="Consolas" panose="020B0609020204030204" pitchFamily="49" charset="0"/>
              </a:rPr>
              <a:t>]</a:t>
            </a:r>
          </a:p>
        </p:txBody>
      </p:sp>
      <p:sp>
        <p:nvSpPr>
          <p:cNvPr id="3" name="Marcador de texto 2"/>
          <p:cNvSpPr>
            <a:spLocks noGrp="1"/>
          </p:cNvSpPr>
          <p:nvPr>
            <p:ph type="body" sz="quarter" idx="14"/>
          </p:nvPr>
        </p:nvSpPr>
        <p:spPr>
          <a:xfrm>
            <a:off x="9128846" y="3623950"/>
            <a:ext cx="8660390" cy="1990929"/>
          </a:xfrm>
        </p:spPr>
        <p:txBody>
          <a:bodyPr/>
          <a:lstStyle/>
          <a:p>
            <a:pPr algn="l"/>
            <a:r>
              <a:rPr lang="es-AR" sz="4000" b="1" dirty="0">
                <a:latin typeface="Consolas" panose="020B0609020204030204" pitchFamily="49" charset="0"/>
              </a:rPr>
              <a:t>UPDATE </a:t>
            </a:r>
            <a:r>
              <a:rPr lang="es-AR" sz="4000" b="1" dirty="0" err="1">
                <a:latin typeface="Consolas" panose="020B0609020204030204" pitchFamily="49" charset="0"/>
              </a:rPr>
              <a:t>Pelicula</a:t>
            </a:r>
            <a:endParaRPr lang="es-AR" sz="4000" b="1" dirty="0">
              <a:latin typeface="Consolas" panose="020B0609020204030204" pitchFamily="49" charset="0"/>
            </a:endParaRPr>
          </a:p>
          <a:p>
            <a:pPr algn="l"/>
            <a:r>
              <a:rPr lang="es-AR" sz="4000" b="1" dirty="0">
                <a:latin typeface="Consolas" panose="020B0609020204030204" pitchFamily="49" charset="0"/>
              </a:rPr>
              <a:t>SET disponible=1, </a:t>
            </a:r>
            <a:r>
              <a:rPr lang="es-AR" sz="4000" b="1" dirty="0" err="1">
                <a:latin typeface="Consolas" panose="020B0609020204030204" pitchFamily="49" charset="0"/>
              </a:rPr>
              <a:t>duracion</a:t>
            </a:r>
            <a:r>
              <a:rPr lang="es-AR" sz="4000" b="1" dirty="0">
                <a:latin typeface="Consolas" panose="020B0609020204030204" pitchFamily="49" charset="0"/>
              </a:rPr>
              <a:t>=160</a:t>
            </a:r>
          </a:p>
          <a:p>
            <a:pPr algn="l"/>
            <a:r>
              <a:rPr lang="es-AR" sz="4000" b="1" dirty="0">
                <a:latin typeface="Consolas" panose="020B0609020204030204" pitchFamily="49" charset="0"/>
              </a:rPr>
              <a:t>WHERE </a:t>
            </a:r>
            <a:r>
              <a:rPr lang="es-AR" sz="4000" b="1" dirty="0" err="1">
                <a:latin typeface="Consolas" panose="020B0609020204030204" pitchFamily="49" charset="0"/>
              </a:rPr>
              <a:t>id_pelicula</a:t>
            </a:r>
            <a:r>
              <a:rPr lang="es-AR" sz="4000" b="1" dirty="0">
                <a:latin typeface="Consolas" panose="020B0609020204030204" pitchFamily="49" charset="0"/>
              </a:rPr>
              <a:t>=4</a:t>
            </a:r>
            <a:endParaRPr lang="es-AR" sz="4000" dirty="0">
              <a:latin typeface="Consolas" panose="020B0609020204030204" pitchFamily="49" charset="0"/>
            </a:endParaRPr>
          </a:p>
        </p:txBody>
      </p:sp>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5" name="Flecha: pentágono 4"/>
          <p:cNvSpPr/>
          <p:nvPr/>
        </p:nvSpPr>
        <p:spPr>
          <a:xfrm>
            <a:off x="0" y="3346952"/>
            <a:ext cx="460149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DML</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6" name="Marcador de texto 2"/>
          <p:cNvSpPr txBox="1">
            <a:spLocks/>
          </p:cNvSpPr>
          <p:nvPr/>
        </p:nvSpPr>
        <p:spPr>
          <a:xfrm>
            <a:off x="5083319" y="3623950"/>
            <a:ext cx="3063154" cy="944488"/>
          </a:xfrm>
          <a:prstGeom prst="rect">
            <a:avLst/>
          </a:prstGeom>
          <a:ln w="38100" cap="flat" cmpd="sng" algn="ctr">
            <a:solidFill>
              <a:schemeClr val="lt1"/>
            </a:solidFill>
            <a:prstDash val="solid"/>
            <a:miter lim="400000"/>
          </a:ln>
          <a:extLst>
            <a:ext uri="{C572A759-6A51-4108-AA02-DFA0A04FC94B}">
              <ma14:wrappingTextBoxFlag xmlns="" xmlns:ma14="http://schemas.microsoft.com/office/mac/drawingml/2011/main" val="1"/>
            </a:ext>
          </a:extLst>
        </p:spPr>
        <p:style>
          <a:lnRef idx="3">
            <a:schemeClr val="lt1"/>
          </a:lnRef>
          <a:fillRef idx="1">
            <a:schemeClr val="accent4"/>
          </a:fillRef>
          <a:effectRef idx="1">
            <a:schemeClr val="accent4"/>
          </a:effectRef>
          <a:fontRef idx="minor">
            <a:schemeClr val="lt1"/>
          </a:fontRef>
        </p:style>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chemeClr val="lt1"/>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9pPr>
          </a:lstStyle>
          <a:p>
            <a:pPr hangingPunct="1"/>
            <a:r>
              <a:rPr lang="es-AR" dirty="0"/>
              <a:t>UPDATE</a:t>
            </a:r>
          </a:p>
        </p:txBody>
      </p:sp>
      <p:sp>
        <p:nvSpPr>
          <p:cNvPr id="7" name="Marcador de número de diapositiva 6"/>
          <p:cNvSpPr>
            <a:spLocks noGrp="1"/>
          </p:cNvSpPr>
          <p:nvPr>
            <p:ph type="sldNum" sz="quarter" idx="2"/>
          </p:nvPr>
        </p:nvSpPr>
        <p:spPr/>
        <p:txBody>
          <a:bodyPr/>
          <a:lstStyle/>
          <a:p>
            <a:fld id="{86CB4B4D-7CA3-9044-876B-883B54F8677D}" type="slidenum">
              <a:rPr lang="es-AR" smtClean="0"/>
              <a:t>49</a:t>
            </a:fld>
            <a:endParaRPr lang="es-AR"/>
          </a:p>
        </p:txBody>
      </p:sp>
    </p:spTree>
    <p:extLst>
      <p:ext uri="{BB962C8B-B14F-4D97-AF65-F5344CB8AC3E}">
        <p14:creationId xmlns:p14="http://schemas.microsoft.com/office/powerpoint/2010/main" val="127202143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5099408" y="1855248"/>
            <a:ext cx="14716126" cy="1683152"/>
          </a:xfrm>
          <a:ln w="12700">
            <a:miter lim="400000"/>
          </a:ln>
        </p:spPr>
        <p:txBody>
          <a:bodyPr lIns="71437" tIns="71437" rIns="71437" bIns="71437" anchor="ctr">
            <a:spAutoFit/>
          </a:bodyPr>
          <a:lstStyle/>
          <a:p>
            <a:r>
              <a:rPr lang="es-AR" sz="10000" b="1" cap="all" dirty="0"/>
              <a:t>DBMS</a:t>
            </a:r>
          </a:p>
        </p:txBody>
      </p:sp>
      <p:sp>
        <p:nvSpPr>
          <p:cNvPr id="4" name="CuadroTexto 3"/>
          <p:cNvSpPr txBox="1"/>
          <p:nvPr/>
        </p:nvSpPr>
        <p:spPr>
          <a:xfrm>
            <a:off x="4021393" y="3348228"/>
            <a:ext cx="16813162" cy="9137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dirty="0"/>
              <a:t>Funciones</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grpSp>
        <p:nvGrpSpPr>
          <p:cNvPr id="10" name="Grupo 9"/>
          <p:cNvGrpSpPr/>
          <p:nvPr/>
        </p:nvGrpSpPr>
        <p:grpSpPr>
          <a:xfrm>
            <a:off x="3709910" y="3805083"/>
            <a:ext cx="17495122" cy="11166841"/>
            <a:chOff x="5866324" y="3538401"/>
            <a:chExt cx="18144051" cy="11433525"/>
          </a:xfrm>
        </p:grpSpPr>
        <p:graphicFrame>
          <p:nvGraphicFramePr>
            <p:cNvPr id="8" name="Diagrama 7"/>
            <p:cNvGraphicFramePr/>
            <p:nvPr>
              <p:extLst>
                <p:ext uri="{D42A27DB-BD31-4B8C-83A1-F6EECF244321}">
                  <p14:modId xmlns:p14="http://schemas.microsoft.com/office/powerpoint/2010/main" val="3022753425"/>
                </p:ext>
              </p:extLst>
            </p:nvPr>
          </p:nvGraphicFramePr>
          <p:xfrm>
            <a:off x="5866324" y="3538401"/>
            <a:ext cx="18144051" cy="66201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Diagrama 8"/>
            <p:cNvGraphicFramePr/>
            <p:nvPr>
              <p:extLst>
                <p:ext uri="{D42A27DB-BD31-4B8C-83A1-F6EECF244321}">
                  <p14:modId xmlns:p14="http://schemas.microsoft.com/office/powerpoint/2010/main" val="491468304"/>
                </p:ext>
              </p:extLst>
            </p:nvPr>
          </p:nvGraphicFramePr>
          <p:xfrm>
            <a:off x="5866324" y="6913299"/>
            <a:ext cx="18144051" cy="805862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sp>
        <p:nvSpPr>
          <p:cNvPr id="2" name="Marcador de número de diapositiva 1"/>
          <p:cNvSpPr>
            <a:spLocks noGrp="1"/>
          </p:cNvSpPr>
          <p:nvPr>
            <p:ph type="sldNum" sz="quarter" idx="2"/>
          </p:nvPr>
        </p:nvSpPr>
        <p:spPr/>
        <p:txBody>
          <a:bodyPr/>
          <a:lstStyle/>
          <a:p>
            <a:fld id="{86CB4B4D-7CA3-9044-876B-883B54F8677D}" type="slidenum">
              <a:rPr lang="es-AR" smtClean="0"/>
              <a:t>5</a:t>
            </a:fld>
            <a:endParaRPr lang="es-AR"/>
          </a:p>
        </p:txBody>
      </p:sp>
    </p:spTree>
    <p:extLst>
      <p:ext uri="{BB962C8B-B14F-4D97-AF65-F5344CB8AC3E}">
        <p14:creationId xmlns:p14="http://schemas.microsoft.com/office/powerpoint/2010/main" val="969211248"/>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5083319" y="5083181"/>
            <a:ext cx="9408535" cy="2606482"/>
          </a:xfrm>
        </p:spPr>
        <p:txBody>
          <a:bodyPr/>
          <a:lstStyle/>
          <a:p>
            <a:pPr algn="l"/>
            <a:r>
              <a:rPr lang="es-AR" sz="4000" b="1" dirty="0">
                <a:latin typeface="Consolas" panose="020B0609020204030204" pitchFamily="49" charset="0"/>
              </a:rPr>
              <a:t>INSERT INTO </a:t>
            </a:r>
            <a:r>
              <a:rPr lang="es-AR" sz="4000" b="1" dirty="0" err="1">
                <a:latin typeface="Consolas" panose="020B0609020204030204" pitchFamily="49" charset="0"/>
              </a:rPr>
              <a:t>pelicula</a:t>
            </a:r>
            <a:endParaRPr lang="es-AR" sz="4000" b="1" dirty="0">
              <a:latin typeface="Consolas" panose="020B0609020204030204" pitchFamily="49" charset="0"/>
            </a:endParaRPr>
          </a:p>
          <a:p>
            <a:pPr algn="l"/>
            <a:r>
              <a:rPr lang="es-AR" sz="4000" b="1" dirty="0">
                <a:latin typeface="Consolas" panose="020B0609020204030204" pitchFamily="49" charset="0"/>
              </a:rPr>
              <a:t>VALUES (2, 2014, true, 122,</a:t>
            </a:r>
          </a:p>
          <a:p>
            <a:pPr algn="l"/>
            <a:r>
              <a:rPr lang="es-AR" sz="4000" b="1" dirty="0">
                <a:latin typeface="Consolas" panose="020B0609020204030204" pitchFamily="49" charset="0"/>
              </a:rPr>
              <a:t>01/08/2014, "Relatos Salvajes",</a:t>
            </a:r>
          </a:p>
          <a:p>
            <a:pPr algn="l"/>
            <a:r>
              <a:rPr lang="es-AR" sz="4000" b="1" dirty="0">
                <a:latin typeface="Consolas" panose="020B0609020204030204" pitchFamily="49" charset="0"/>
              </a:rPr>
              <a:t>"Relatos Salvajes",1)</a:t>
            </a:r>
            <a:endParaRPr lang="es-AR" sz="4000" dirty="0">
              <a:latin typeface="Consolas" panose="020B0609020204030204" pitchFamily="49" charset="0"/>
            </a:endParaRPr>
          </a:p>
        </p:txBody>
      </p:sp>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Lenguaje de Consulta SQL</a:t>
            </a:r>
          </a:p>
        </p:txBody>
      </p:sp>
      <p:sp>
        <p:nvSpPr>
          <p:cNvPr id="5" name="Flecha: pentágono 4"/>
          <p:cNvSpPr/>
          <p:nvPr/>
        </p:nvSpPr>
        <p:spPr>
          <a:xfrm>
            <a:off x="0" y="3346952"/>
            <a:ext cx="4601497" cy="1498486"/>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DML</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6" name="Marcador de texto 2"/>
          <p:cNvSpPr txBox="1">
            <a:spLocks/>
          </p:cNvSpPr>
          <p:nvPr/>
        </p:nvSpPr>
        <p:spPr>
          <a:xfrm>
            <a:off x="5083319" y="3623950"/>
            <a:ext cx="3063154" cy="944488"/>
          </a:xfrm>
          <a:prstGeom prst="rect">
            <a:avLst/>
          </a:prstGeom>
          <a:ln w="38100" cap="flat" cmpd="sng" algn="ctr">
            <a:solidFill>
              <a:schemeClr val="lt1"/>
            </a:solidFill>
            <a:prstDash val="solid"/>
            <a:miter lim="400000"/>
          </a:ln>
          <a:extLst>
            <a:ext uri="{C572A759-6A51-4108-AA02-DFA0A04FC94B}">
              <ma14:wrappingTextBoxFlag xmlns="" xmlns:ma14="http://schemas.microsoft.com/office/mac/drawingml/2011/main" val="1"/>
            </a:ext>
          </a:extLst>
        </p:spPr>
        <p:style>
          <a:lnRef idx="3">
            <a:schemeClr val="lt1"/>
          </a:lnRef>
          <a:fillRef idx="1">
            <a:schemeClr val="accent4"/>
          </a:fillRef>
          <a:effectRef idx="1">
            <a:schemeClr val="accent4"/>
          </a:effectRef>
          <a:fontRef idx="minor">
            <a:schemeClr val="lt1"/>
          </a:fontRef>
        </p:style>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chemeClr val="lt1"/>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9pPr>
          </a:lstStyle>
          <a:p>
            <a:pPr hangingPunct="1"/>
            <a:r>
              <a:rPr lang="es-AR" dirty="0"/>
              <a:t>INSERT</a:t>
            </a:r>
          </a:p>
        </p:txBody>
      </p:sp>
      <p:sp>
        <p:nvSpPr>
          <p:cNvPr id="7" name="Marcador de texto 2"/>
          <p:cNvSpPr txBox="1">
            <a:spLocks/>
          </p:cNvSpPr>
          <p:nvPr/>
        </p:nvSpPr>
        <p:spPr>
          <a:xfrm>
            <a:off x="5083319" y="9376370"/>
            <a:ext cx="3063154" cy="944488"/>
          </a:xfrm>
          <a:prstGeom prst="rect">
            <a:avLst/>
          </a:prstGeom>
          <a:ln w="38100" cap="flat" cmpd="sng" algn="ctr">
            <a:solidFill>
              <a:schemeClr val="lt1"/>
            </a:solidFill>
            <a:prstDash val="solid"/>
            <a:miter lim="400000"/>
          </a:ln>
          <a:extLst>
            <a:ext uri="{C572A759-6A51-4108-AA02-DFA0A04FC94B}">
              <ma14:wrappingTextBoxFlag xmlns="" xmlns:ma14="http://schemas.microsoft.com/office/mac/drawingml/2011/main" val="1"/>
            </a:ext>
          </a:extLst>
        </p:spPr>
        <p:style>
          <a:lnRef idx="3">
            <a:schemeClr val="lt1"/>
          </a:lnRef>
          <a:fillRef idx="1">
            <a:schemeClr val="accent4"/>
          </a:fillRef>
          <a:effectRef idx="1">
            <a:schemeClr val="accent4"/>
          </a:effectRef>
          <a:fontRef idx="minor">
            <a:schemeClr val="lt1"/>
          </a:fontRef>
        </p:style>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chemeClr val="lt1"/>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chemeClr val="lt1"/>
                </a:solidFill>
                <a:uFillTx/>
                <a:latin typeface="+mn-lt"/>
                <a:ea typeface="+mn-ea"/>
                <a:cs typeface="+mn-cs"/>
                <a:sym typeface="Gill Sans Light"/>
              </a:defRPr>
            </a:lvl9pPr>
          </a:lstStyle>
          <a:p>
            <a:pPr hangingPunct="1"/>
            <a:r>
              <a:rPr lang="es-AR" dirty="0"/>
              <a:t>DELETE</a:t>
            </a:r>
          </a:p>
        </p:txBody>
      </p:sp>
      <p:sp>
        <p:nvSpPr>
          <p:cNvPr id="8" name="CuadroTexto 7"/>
          <p:cNvSpPr txBox="1"/>
          <p:nvPr/>
        </p:nvSpPr>
        <p:spPr>
          <a:xfrm>
            <a:off x="5083319" y="10597998"/>
            <a:ext cx="8133917" cy="13753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sz="4000" b="1" dirty="0">
                <a:latin typeface="Consolas" panose="020B0609020204030204" pitchFamily="49" charset="0"/>
              </a:rPr>
              <a:t>DELETE FROM </a:t>
            </a:r>
            <a:r>
              <a:rPr lang="es-AR" sz="4000" b="1" dirty="0" err="1">
                <a:latin typeface="Consolas" panose="020B0609020204030204" pitchFamily="49" charset="0"/>
              </a:rPr>
              <a:t>Pelicula</a:t>
            </a:r>
            <a:endParaRPr lang="es-AR" sz="4000" b="1" dirty="0">
              <a:latin typeface="Consolas" panose="020B0609020204030204" pitchFamily="49" charset="0"/>
            </a:endParaRPr>
          </a:p>
          <a:p>
            <a:pPr algn="l"/>
            <a:r>
              <a:rPr lang="es-AR" sz="4000" b="1" dirty="0">
                <a:latin typeface="Consolas" panose="020B0609020204030204" pitchFamily="49" charset="0"/>
              </a:rPr>
              <a:t>WHERE </a:t>
            </a:r>
            <a:r>
              <a:rPr lang="es-AR" sz="4000" b="1" dirty="0" err="1">
                <a:latin typeface="Consolas" panose="020B0609020204030204" pitchFamily="49" charset="0"/>
              </a:rPr>
              <a:t>anio_estreno</a:t>
            </a:r>
            <a:r>
              <a:rPr lang="es-AR" sz="4000" b="1" dirty="0">
                <a:latin typeface="Consolas" panose="020B0609020204030204" pitchFamily="49" charset="0"/>
              </a:rPr>
              <a:t> &lt;1990</a:t>
            </a:r>
            <a:endParaRPr kumimoji="0" lang="es-AR" sz="4000" b="0" i="0" u="none" strike="noStrike" cap="none" spc="0" normalizeH="0" baseline="0" dirty="0">
              <a:ln>
                <a:noFill/>
              </a:ln>
              <a:solidFill>
                <a:srgbClr val="535353"/>
              </a:solidFill>
              <a:effectLst/>
              <a:uFillTx/>
              <a:latin typeface="Consolas" panose="020B0609020204030204" pitchFamily="49" charset="0"/>
              <a:sym typeface="Gill Sans Light"/>
            </a:endParaRPr>
          </a:p>
        </p:txBody>
      </p:sp>
      <p:sp>
        <p:nvSpPr>
          <p:cNvPr id="9" name="Rectángulo 8"/>
          <p:cNvSpPr/>
          <p:nvPr/>
        </p:nvSpPr>
        <p:spPr>
          <a:xfrm>
            <a:off x="14491854" y="9151210"/>
            <a:ext cx="7924800" cy="2800767"/>
          </a:xfrm>
          <a:prstGeom prst="rect">
            <a:avLst/>
          </a:prstGeom>
        </p:spPr>
        <p:txBody>
          <a:bodyPr wrap="square">
            <a:spAutoFit/>
          </a:bodyPr>
          <a:lstStyle/>
          <a:p>
            <a:pPr algn="l"/>
            <a:r>
              <a:rPr lang="es-AR" sz="4400" dirty="0">
                <a:latin typeface="Consolas" panose="020B0609020204030204" pitchFamily="49" charset="0"/>
              </a:rPr>
              <a:t>DELETE FROM </a:t>
            </a:r>
            <a:r>
              <a:rPr lang="es-AR" sz="4400" b="1" i="1" dirty="0" err="1">
                <a:latin typeface="Consolas" panose="020B0609020204030204" pitchFamily="49" charset="0"/>
              </a:rPr>
              <a:t>nombre_tabla</a:t>
            </a:r>
            <a:endParaRPr lang="es-AR" sz="4400" b="1" i="1" dirty="0">
              <a:latin typeface="Consolas" panose="020B0609020204030204" pitchFamily="49" charset="0"/>
            </a:endParaRPr>
          </a:p>
          <a:p>
            <a:pPr algn="l"/>
            <a:r>
              <a:rPr lang="es-AR" sz="4400" dirty="0">
                <a:latin typeface="Consolas" panose="020B0609020204030204" pitchFamily="49" charset="0"/>
              </a:rPr>
              <a:t>[WHERE </a:t>
            </a:r>
            <a:r>
              <a:rPr lang="es-AR" sz="4400" b="1" i="1" dirty="0" err="1">
                <a:latin typeface="Consolas" panose="020B0609020204030204" pitchFamily="49" charset="0"/>
              </a:rPr>
              <a:t>condicion</a:t>
            </a:r>
            <a:r>
              <a:rPr lang="es-AR" sz="4400" b="1" i="1" dirty="0">
                <a:latin typeface="Consolas" panose="020B0609020204030204" pitchFamily="49" charset="0"/>
              </a:rPr>
              <a:t>]</a:t>
            </a:r>
          </a:p>
          <a:p>
            <a:pPr algn="l"/>
            <a:r>
              <a:rPr lang="es-AR" sz="4400" dirty="0">
                <a:latin typeface="Consolas" panose="020B0609020204030204" pitchFamily="49" charset="0"/>
              </a:rPr>
              <a:t>[ORDER BY ...]</a:t>
            </a:r>
          </a:p>
          <a:p>
            <a:pPr algn="l"/>
            <a:r>
              <a:rPr lang="es-AR" sz="4400" dirty="0">
                <a:latin typeface="Consolas" panose="020B0609020204030204" pitchFamily="49" charset="0"/>
              </a:rPr>
              <a:t>[LIMIT </a:t>
            </a:r>
            <a:r>
              <a:rPr lang="es-AR" sz="4400" b="1" i="1" dirty="0" err="1">
                <a:latin typeface="Consolas" panose="020B0609020204030204" pitchFamily="49" charset="0"/>
              </a:rPr>
              <a:t>cantidad_filas</a:t>
            </a:r>
            <a:r>
              <a:rPr lang="es-AR" sz="4400" dirty="0">
                <a:latin typeface="Consolas" panose="020B0609020204030204" pitchFamily="49" charset="0"/>
              </a:rPr>
              <a:t>]</a:t>
            </a:r>
          </a:p>
        </p:txBody>
      </p:sp>
      <p:sp>
        <p:nvSpPr>
          <p:cNvPr id="10" name="CuadroTexto 9"/>
          <p:cNvSpPr txBox="1"/>
          <p:nvPr/>
        </p:nvSpPr>
        <p:spPr>
          <a:xfrm>
            <a:off x="14491854" y="4349064"/>
            <a:ext cx="9310255" cy="3529811"/>
          </a:xfrm>
          <a:prstGeom prst="rect">
            <a:avLst/>
          </a:prstGeom>
        </p:spPr>
        <p:txBody>
          <a:bodyPr wrap="square">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sz="4400">
                <a:latin typeface="Consolas" panose="020B0609020204030204" pitchFamily="49" charset="0"/>
              </a:defRPr>
            </a:lvl1pPr>
          </a:lstStyle>
          <a:p>
            <a:r>
              <a:rPr lang="es-AR" dirty="0"/>
              <a:t>INSERT INTO </a:t>
            </a:r>
            <a:r>
              <a:rPr lang="es-AR" dirty="0" err="1"/>
              <a:t>nombre_tabla</a:t>
            </a:r>
            <a:r>
              <a:rPr lang="es-AR" dirty="0"/>
              <a:t> (columna1, columna2, columna3,...)</a:t>
            </a:r>
          </a:p>
          <a:p>
            <a:r>
              <a:rPr lang="es-AR" dirty="0"/>
              <a:t>VALUES (valor, valor2, valor3,...);</a:t>
            </a:r>
          </a:p>
        </p:txBody>
      </p:sp>
      <p:sp>
        <p:nvSpPr>
          <p:cNvPr id="3" name="Marcador de número de diapositiva 2"/>
          <p:cNvSpPr>
            <a:spLocks noGrp="1"/>
          </p:cNvSpPr>
          <p:nvPr>
            <p:ph type="sldNum" sz="quarter" idx="2"/>
          </p:nvPr>
        </p:nvSpPr>
        <p:spPr/>
        <p:txBody>
          <a:bodyPr/>
          <a:lstStyle/>
          <a:p>
            <a:fld id="{86CB4B4D-7CA3-9044-876B-883B54F8677D}" type="slidenum">
              <a:rPr lang="es-AR" smtClean="0"/>
              <a:t>50</a:t>
            </a:fld>
            <a:endParaRPr lang="es-AR"/>
          </a:p>
        </p:txBody>
      </p:sp>
    </p:spTree>
    <p:extLst>
      <p:ext uri="{BB962C8B-B14F-4D97-AF65-F5344CB8AC3E}">
        <p14:creationId xmlns:p14="http://schemas.microsoft.com/office/powerpoint/2010/main" val="1885789207"/>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a 6"/>
          <p:cNvGraphicFramePr/>
          <p:nvPr>
            <p:extLst>
              <p:ext uri="{D42A27DB-BD31-4B8C-83A1-F6EECF244321}">
                <p14:modId xmlns:p14="http://schemas.microsoft.com/office/powerpoint/2010/main" val="1598223591"/>
              </p:ext>
            </p:extLst>
          </p:nvPr>
        </p:nvGraphicFramePr>
        <p:xfrm>
          <a:off x="3643745" y="1841122"/>
          <a:ext cx="17096510" cy="70596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Seguridad</a:t>
            </a:r>
          </a:p>
        </p:txBody>
      </p:sp>
      <p:graphicFrame>
        <p:nvGraphicFramePr>
          <p:cNvPr id="8" name="Diagrama 7"/>
          <p:cNvGraphicFramePr/>
          <p:nvPr>
            <p:extLst>
              <p:ext uri="{D42A27DB-BD31-4B8C-83A1-F6EECF244321}">
                <p14:modId xmlns:p14="http://schemas.microsoft.com/office/powerpoint/2010/main" val="577916911"/>
              </p:ext>
            </p:extLst>
          </p:nvPr>
        </p:nvGraphicFramePr>
        <p:xfrm>
          <a:off x="4010241" y="8746835"/>
          <a:ext cx="16363518" cy="444038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9" name="Marcador de texto 2"/>
          <p:cNvSpPr txBox="1">
            <a:spLocks/>
          </p:cNvSpPr>
          <p:nvPr/>
        </p:nvSpPr>
        <p:spPr>
          <a:xfrm>
            <a:off x="4833937" y="780234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Amenazas</a:t>
            </a:r>
          </a:p>
        </p:txBody>
      </p:sp>
      <p:sp>
        <p:nvSpPr>
          <p:cNvPr id="2" name="Marcador de número de diapositiva 1"/>
          <p:cNvSpPr>
            <a:spLocks noGrp="1"/>
          </p:cNvSpPr>
          <p:nvPr>
            <p:ph type="sldNum" sz="quarter" idx="2"/>
          </p:nvPr>
        </p:nvSpPr>
        <p:spPr/>
        <p:txBody>
          <a:bodyPr/>
          <a:lstStyle/>
          <a:p>
            <a:fld id="{86CB4B4D-7CA3-9044-876B-883B54F8677D}" type="slidenum">
              <a:rPr lang="es-AR" smtClean="0"/>
              <a:t>51</a:t>
            </a:fld>
            <a:endParaRPr lang="es-AR"/>
          </a:p>
        </p:txBody>
      </p:sp>
    </p:spTree>
    <p:extLst>
      <p:ext uri="{BB962C8B-B14F-4D97-AF65-F5344CB8AC3E}">
        <p14:creationId xmlns:p14="http://schemas.microsoft.com/office/powerpoint/2010/main" val="2516738309"/>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5372964" y="3764337"/>
            <a:ext cx="19011036" cy="8946679"/>
          </a:xfrm>
        </p:spPr>
        <p:txBody>
          <a:bodyPr/>
          <a:lstStyle/>
          <a:p>
            <a:pPr marL="685800" indent="-685800" algn="l">
              <a:buFont typeface="Arial" panose="020B0604020202020204" pitchFamily="34" charset="0"/>
              <a:buChar char="•"/>
            </a:pPr>
            <a:r>
              <a:rPr lang="en-US" dirty="0">
                <a:latin typeface="Consolas" panose="020B0609020204030204" pitchFamily="49" charset="0"/>
              </a:rPr>
              <a:t>CREATE USER 'nombre_</a:t>
            </a:r>
            <a:r>
              <a:rPr lang="en-US" dirty="0" err="1">
                <a:latin typeface="Consolas" panose="020B0609020204030204" pitchFamily="49" charset="0"/>
              </a:rPr>
              <a:t>usuario</a:t>
            </a:r>
            <a:r>
              <a:rPr lang="en-US" dirty="0">
                <a:latin typeface="Consolas" panose="020B0609020204030204" pitchFamily="49" charset="0"/>
              </a:rPr>
              <a:t>'@'localhost' IDENTIFIED BY ‘</a:t>
            </a:r>
            <a:r>
              <a:rPr lang="en-US" dirty="0" err="1">
                <a:latin typeface="Consolas" panose="020B0609020204030204" pitchFamily="49" charset="0"/>
              </a:rPr>
              <a:t>tu_contrasena</a:t>
            </a:r>
            <a:r>
              <a:rPr lang="en-US" dirty="0">
                <a:latin typeface="Consolas" panose="020B0609020204030204" pitchFamily="49" charset="0"/>
              </a:rPr>
              <a:t>';</a:t>
            </a:r>
          </a:p>
          <a:p>
            <a:pPr marL="685800" indent="-685800" algn="l">
              <a:buFont typeface="Arial" panose="020B0604020202020204" pitchFamily="34" charset="0"/>
              <a:buChar char="•"/>
            </a:pPr>
            <a:r>
              <a:rPr lang="es-AR" dirty="0">
                <a:latin typeface="Consolas" panose="020B0609020204030204" pitchFamily="49" charset="0"/>
              </a:rPr>
              <a:t>GRANT [permiso] ON [nombre de bases de datos].[nombre de tabla] TO ‘[nombre de usuario]’@'</a:t>
            </a:r>
            <a:r>
              <a:rPr lang="es-AR" dirty="0" err="1">
                <a:latin typeface="Consolas" panose="020B0609020204030204" pitchFamily="49" charset="0"/>
              </a:rPr>
              <a:t>localhost</a:t>
            </a:r>
            <a:r>
              <a:rPr lang="es-AR" dirty="0">
                <a:latin typeface="Consolas" panose="020B0609020204030204" pitchFamily="49" charset="0"/>
              </a:rPr>
              <a:t>’;</a:t>
            </a:r>
          </a:p>
          <a:p>
            <a:pPr marL="685800" indent="-685800" algn="l">
              <a:buFont typeface="Arial" panose="020B0604020202020204" pitchFamily="34" charset="0"/>
              <a:buChar char="•"/>
            </a:pPr>
            <a:r>
              <a:rPr lang="es-AR" dirty="0">
                <a:latin typeface="Consolas" panose="020B0609020204030204" pitchFamily="49" charset="0"/>
              </a:rPr>
              <a:t>REVOKE [permiso] ON [nombre de base de datos].[nombre de tabla] FROM ‘[nombre de usuario]’@‘</a:t>
            </a:r>
            <a:r>
              <a:rPr lang="es-AR" dirty="0" err="1">
                <a:latin typeface="Consolas" panose="020B0609020204030204" pitchFamily="49" charset="0"/>
              </a:rPr>
              <a:t>localhost</a:t>
            </a:r>
            <a:r>
              <a:rPr lang="es-AR" dirty="0">
                <a:latin typeface="Consolas" panose="020B0609020204030204" pitchFamily="49" charset="0"/>
              </a:rPr>
              <a:t>’;</a:t>
            </a:r>
          </a:p>
          <a:p>
            <a:pPr marL="685800" indent="-685800" algn="l">
              <a:buFont typeface="Arial" panose="020B0604020202020204" pitchFamily="34" charset="0"/>
              <a:buChar char="•"/>
            </a:pPr>
            <a:r>
              <a:rPr lang="es-AR" dirty="0">
                <a:latin typeface="Consolas" panose="020B0609020204030204" pitchFamily="49" charset="0"/>
              </a:rPr>
              <a:t>FLUSH PRIVILEGES;</a:t>
            </a:r>
          </a:p>
          <a:p>
            <a:pPr algn="l"/>
            <a:endParaRPr lang="es-AR" dirty="0">
              <a:latin typeface="Consolas" panose="020B0609020204030204" pitchFamily="49" charset="0"/>
            </a:endParaRPr>
          </a:p>
          <a:p>
            <a:pPr marL="685800" indent="-685800" algn="l">
              <a:buFont typeface="Arial" panose="020B0604020202020204" pitchFamily="34" charset="0"/>
              <a:buChar char="•"/>
            </a:pPr>
            <a:r>
              <a:rPr lang="es-AR" dirty="0">
                <a:latin typeface="Consolas" panose="020B0609020204030204" pitchFamily="49" charset="0"/>
              </a:rPr>
              <a:t>DROP USER ‘usuario_prueba’@‘</a:t>
            </a:r>
            <a:r>
              <a:rPr lang="es-AR" dirty="0" err="1">
                <a:latin typeface="Consolas" panose="020B0609020204030204" pitchFamily="49" charset="0"/>
              </a:rPr>
              <a:t>localhost</a:t>
            </a:r>
            <a:r>
              <a:rPr lang="es-AR" dirty="0">
                <a:latin typeface="Consolas" panose="020B0609020204030204" pitchFamily="49" charset="0"/>
              </a:rPr>
              <a:t>’;</a:t>
            </a:r>
          </a:p>
        </p:txBody>
      </p:sp>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Administración de cuentas de usuario en </a:t>
            </a:r>
            <a:r>
              <a:rPr lang="es-AR" b="1" dirty="0" err="1"/>
              <a:t>MySQL</a:t>
            </a:r>
            <a:endParaRPr lang="es-AR" b="1" dirty="0"/>
          </a:p>
        </p:txBody>
      </p:sp>
      <p:sp>
        <p:nvSpPr>
          <p:cNvPr id="6" name="CuadroTexto 5"/>
          <p:cNvSpPr txBox="1"/>
          <p:nvPr/>
        </p:nvSpPr>
        <p:spPr>
          <a:xfrm>
            <a:off x="0" y="3678809"/>
            <a:ext cx="4627419" cy="1683152"/>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chemeClr val="bg1"/>
                </a:solidFill>
                <a:effectLst/>
                <a:uFillTx/>
                <a:latin typeface="+mn-lt"/>
                <a:ea typeface="+mn-ea"/>
                <a:cs typeface="+mn-cs"/>
                <a:sym typeface="Gill Sans Light"/>
              </a:rPr>
              <a:t>Crear</a:t>
            </a:r>
            <a:r>
              <a:rPr kumimoji="0" lang="es-AR" sz="5000" b="0" i="0" u="none" strike="noStrike" cap="none" spc="0" normalizeH="0" dirty="0">
                <a:ln>
                  <a:noFill/>
                </a:ln>
                <a:solidFill>
                  <a:schemeClr val="bg1"/>
                </a:solidFill>
                <a:effectLst/>
                <a:uFillTx/>
                <a:latin typeface="+mn-lt"/>
                <a:ea typeface="+mn-ea"/>
                <a:cs typeface="+mn-cs"/>
                <a:sym typeface="Gill Sans Light"/>
              </a:rPr>
              <a:t> usuario</a:t>
            </a:r>
          </a:p>
          <a:p>
            <a:pPr marL="0" marR="0" indent="0" algn="l"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dirty="0">
              <a:ln>
                <a:noFill/>
              </a:ln>
              <a:solidFill>
                <a:schemeClr val="bg1"/>
              </a:solidFill>
              <a:effectLst/>
              <a:uFillTx/>
              <a:latin typeface="+mn-lt"/>
              <a:ea typeface="+mn-ea"/>
              <a:cs typeface="+mn-cs"/>
              <a:sym typeface="Gill Sans Light"/>
            </a:endParaRPr>
          </a:p>
        </p:txBody>
      </p:sp>
      <p:sp>
        <p:nvSpPr>
          <p:cNvPr id="7" name="CuadroTexto 6"/>
          <p:cNvSpPr txBox="1"/>
          <p:nvPr/>
        </p:nvSpPr>
        <p:spPr>
          <a:xfrm>
            <a:off x="1" y="5543537"/>
            <a:ext cx="4627418" cy="1683152"/>
          </a:xfrm>
          <a:prstGeom prst="homePlate">
            <a:avLst/>
          </a:prstGeom>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a:solidFill>
                  <a:schemeClr val="bg1"/>
                </a:solidFill>
              </a:defRPr>
            </a:lvl1pPr>
          </a:lstStyle>
          <a:p>
            <a:r>
              <a:rPr lang="es-AR" dirty="0"/>
              <a:t>Asignarle permisos</a:t>
            </a:r>
          </a:p>
        </p:txBody>
      </p:sp>
      <p:sp>
        <p:nvSpPr>
          <p:cNvPr id="8" name="CuadroTexto 7"/>
          <p:cNvSpPr txBox="1"/>
          <p:nvPr/>
        </p:nvSpPr>
        <p:spPr>
          <a:xfrm>
            <a:off x="-12555" y="9476139"/>
            <a:ext cx="4639974" cy="1683152"/>
          </a:xfrm>
          <a:prstGeom prst="homePlat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a:solidFill>
                  <a:schemeClr val="bg1"/>
                </a:solidFill>
              </a:defRPr>
            </a:lvl1pPr>
          </a:lstStyle>
          <a:p>
            <a:r>
              <a:rPr lang="es-AR" dirty="0"/>
              <a:t>Refrescar permisos</a:t>
            </a:r>
          </a:p>
        </p:txBody>
      </p:sp>
      <p:sp>
        <p:nvSpPr>
          <p:cNvPr id="9" name="CuadroTexto 8"/>
          <p:cNvSpPr txBox="1"/>
          <p:nvPr/>
        </p:nvSpPr>
        <p:spPr>
          <a:xfrm>
            <a:off x="0" y="7509838"/>
            <a:ext cx="4627419" cy="1683152"/>
          </a:xfrm>
          <a:prstGeom prst="homePlate">
            <a:avLst/>
          </a:prstGeom>
          <a:ln/>
        </p:spPr>
        <p:style>
          <a:lnRef idx="3">
            <a:schemeClr val="lt1"/>
          </a:lnRef>
          <a:fillRef idx="1">
            <a:schemeClr val="accent4"/>
          </a:fillRef>
          <a:effectRef idx="1">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a:solidFill>
                  <a:schemeClr val="bg1"/>
                </a:solidFill>
              </a:defRPr>
            </a:lvl1pPr>
          </a:lstStyle>
          <a:p>
            <a:r>
              <a:rPr lang="es-AR" dirty="0"/>
              <a:t>Remover permisos</a:t>
            </a:r>
          </a:p>
        </p:txBody>
      </p:sp>
      <p:sp>
        <p:nvSpPr>
          <p:cNvPr id="10" name="CuadroTexto 9"/>
          <p:cNvSpPr txBox="1"/>
          <p:nvPr/>
        </p:nvSpPr>
        <p:spPr>
          <a:xfrm>
            <a:off x="-12555" y="11442440"/>
            <a:ext cx="4639974" cy="1683152"/>
          </a:xfrm>
          <a:prstGeom prst="homePlate">
            <a:avLst/>
          </a:prstGeom>
          <a:ln/>
        </p:spPr>
        <p:style>
          <a:lnRef idx="3">
            <a:schemeClr val="lt1"/>
          </a:lnRef>
          <a:fillRef idx="1">
            <a:schemeClr val="accent2"/>
          </a:fillRef>
          <a:effectRef idx="1">
            <a:schemeClr val="accent2"/>
          </a:effectRef>
          <a:fontRef idx="minor">
            <a:schemeClr val="lt1"/>
          </a:fontRef>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a:solidFill>
                  <a:schemeClr val="bg1"/>
                </a:solidFill>
              </a:defRPr>
            </a:lvl1pPr>
          </a:lstStyle>
          <a:p>
            <a:r>
              <a:rPr lang="es-AR" dirty="0"/>
              <a:t>Remover usuario</a:t>
            </a:r>
          </a:p>
        </p:txBody>
      </p:sp>
      <p:sp>
        <p:nvSpPr>
          <p:cNvPr id="2" name="Marcador de número de diapositiva 1"/>
          <p:cNvSpPr>
            <a:spLocks noGrp="1"/>
          </p:cNvSpPr>
          <p:nvPr>
            <p:ph type="sldNum" sz="quarter" idx="2"/>
          </p:nvPr>
        </p:nvSpPr>
        <p:spPr/>
        <p:txBody>
          <a:bodyPr/>
          <a:lstStyle/>
          <a:p>
            <a:fld id="{86CB4B4D-7CA3-9044-876B-883B54F8677D}" type="slidenum">
              <a:rPr lang="es-AR" smtClean="0"/>
              <a:t>52</a:t>
            </a:fld>
            <a:endParaRPr lang="es-AR"/>
          </a:p>
        </p:txBody>
      </p:sp>
    </p:spTree>
    <p:extLst>
      <p:ext uri="{BB962C8B-B14F-4D97-AF65-F5344CB8AC3E}">
        <p14:creationId xmlns:p14="http://schemas.microsoft.com/office/powerpoint/2010/main" val="2883109867"/>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5720627" y="3182996"/>
            <a:ext cx="14716126" cy="8269571"/>
          </a:xfrm>
        </p:spPr>
        <p:txBody>
          <a:bodyPr/>
          <a:lstStyle/>
          <a:p>
            <a:pPr marL="571500" indent="-571500" algn="l">
              <a:buFont typeface="Arial" panose="020B0604020202020204" pitchFamily="34" charset="0"/>
              <a:buChar char="•"/>
            </a:pPr>
            <a:r>
              <a:rPr lang="es-AR" sz="4400" b="1" dirty="0"/>
              <a:t>ALL PRIVILEGES:</a:t>
            </a:r>
            <a:r>
              <a:rPr lang="es-AR" sz="4400" dirty="0"/>
              <a:t> esta opción otorga todos los permisos listados debajo.</a:t>
            </a:r>
          </a:p>
          <a:p>
            <a:pPr marL="571500" indent="-571500" algn="l">
              <a:buFont typeface="Arial" panose="020B0604020202020204" pitchFamily="34" charset="0"/>
              <a:buChar char="•"/>
            </a:pPr>
            <a:r>
              <a:rPr lang="es-AR" sz="4400" b="1" dirty="0"/>
              <a:t>CREATE:</a:t>
            </a:r>
            <a:r>
              <a:rPr lang="es-AR" sz="4400" dirty="0"/>
              <a:t> permite crear nuevas tablas o bases de datos.</a:t>
            </a:r>
          </a:p>
          <a:p>
            <a:pPr marL="571500" indent="-571500" algn="l">
              <a:buFont typeface="Arial" panose="020B0604020202020204" pitchFamily="34" charset="0"/>
              <a:buChar char="•"/>
            </a:pPr>
            <a:r>
              <a:rPr lang="es-AR" sz="4400" b="1" dirty="0"/>
              <a:t>DROP:</a:t>
            </a:r>
            <a:r>
              <a:rPr lang="es-AR" sz="4400" dirty="0"/>
              <a:t> permite eliminar tablas o bases de datos.</a:t>
            </a:r>
          </a:p>
          <a:p>
            <a:pPr marL="571500" indent="-571500" algn="l">
              <a:buFont typeface="Arial" panose="020B0604020202020204" pitchFamily="34" charset="0"/>
              <a:buChar char="•"/>
            </a:pPr>
            <a:r>
              <a:rPr lang="es-AR" sz="4400" b="1" dirty="0"/>
              <a:t>DELETE:</a:t>
            </a:r>
            <a:r>
              <a:rPr lang="es-AR" sz="4400" dirty="0"/>
              <a:t> permite eliminar registros de tablas.</a:t>
            </a:r>
          </a:p>
          <a:p>
            <a:pPr marL="571500" indent="-571500" algn="l">
              <a:buFont typeface="Arial" panose="020B0604020202020204" pitchFamily="34" charset="0"/>
              <a:buChar char="•"/>
            </a:pPr>
            <a:r>
              <a:rPr lang="es-AR" sz="4400" b="1" dirty="0"/>
              <a:t>INSERT:</a:t>
            </a:r>
            <a:r>
              <a:rPr lang="es-AR" sz="4400" dirty="0"/>
              <a:t> permite insertar registros en tablas.</a:t>
            </a:r>
          </a:p>
          <a:p>
            <a:pPr marL="571500" indent="-571500" algn="l">
              <a:buFont typeface="Arial" panose="020B0604020202020204" pitchFamily="34" charset="0"/>
              <a:buChar char="•"/>
            </a:pPr>
            <a:r>
              <a:rPr lang="es-AR" sz="4400" b="1" dirty="0"/>
              <a:t>SELECT:</a:t>
            </a:r>
            <a:r>
              <a:rPr lang="es-AR" sz="4400" dirty="0"/>
              <a:t> permite leer registros en las tablas.</a:t>
            </a:r>
          </a:p>
          <a:p>
            <a:pPr marL="571500" indent="-571500" algn="l">
              <a:buFont typeface="Arial" panose="020B0604020202020204" pitchFamily="34" charset="0"/>
              <a:buChar char="•"/>
            </a:pPr>
            <a:r>
              <a:rPr lang="es-AR" sz="4400" b="1" dirty="0"/>
              <a:t>UPDATE: </a:t>
            </a:r>
            <a:r>
              <a:rPr lang="es-AR" sz="4400" dirty="0"/>
              <a:t>permite actualizar registros seleccionados en tablas.</a:t>
            </a:r>
          </a:p>
          <a:p>
            <a:pPr marL="571500" indent="-571500" algn="l">
              <a:buFont typeface="Arial" panose="020B0604020202020204" pitchFamily="34" charset="0"/>
              <a:buChar char="•"/>
            </a:pPr>
            <a:r>
              <a:rPr lang="es-AR" sz="4400" b="1" dirty="0"/>
              <a:t>GRANT OPTION:</a:t>
            </a:r>
            <a:r>
              <a:rPr lang="es-AR" sz="4400" dirty="0"/>
              <a:t> permite otorgar o remover privilegios a otros usuarios </a:t>
            </a:r>
            <a:r>
              <a:rPr lang="es-AR" sz="4400" dirty="0" err="1"/>
              <a:t>usuarios</a:t>
            </a:r>
            <a:r>
              <a:rPr lang="es-AR" sz="4400" dirty="0"/>
              <a:t>.</a:t>
            </a:r>
          </a:p>
        </p:txBody>
      </p:sp>
      <p:sp>
        <p:nvSpPr>
          <p:cNvPr id="4" name="Marcador de texto 2"/>
          <p:cNvSpPr txBox="1">
            <a:spLocks/>
          </p:cNvSpPr>
          <p:nvPr/>
        </p:nvSpPr>
        <p:spPr>
          <a:xfrm>
            <a:off x="4833937" y="1841122"/>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Administración de cuentas de usuario en </a:t>
            </a:r>
            <a:r>
              <a:rPr lang="es-AR" b="1" dirty="0" err="1"/>
              <a:t>MySQL</a:t>
            </a:r>
            <a:endParaRPr lang="es-AR" b="1" dirty="0"/>
          </a:p>
        </p:txBody>
      </p:sp>
      <p:sp>
        <p:nvSpPr>
          <p:cNvPr id="5" name="CuadroTexto 4"/>
          <p:cNvSpPr txBox="1"/>
          <p:nvPr/>
        </p:nvSpPr>
        <p:spPr>
          <a:xfrm>
            <a:off x="110836" y="3179619"/>
            <a:ext cx="4639974" cy="1683152"/>
          </a:xfrm>
          <a:prstGeom prst="homePlate">
            <a:avLst/>
          </a:prstGeom>
          <a:ln/>
        </p:spPr>
        <p:style>
          <a:lnRef idx="3">
            <a:schemeClr val="lt1"/>
          </a:lnRef>
          <a:fillRef idx="1">
            <a:schemeClr val="accent3"/>
          </a:fillRef>
          <a:effectRef idx="1">
            <a:schemeClr val="accent3"/>
          </a:effectRef>
          <a:fontRef idx="minor">
            <a:schemeClr val="lt1"/>
          </a:fontRef>
        </p:style>
        <p:txBody>
          <a:bodyPr rot="0" spcFirstLastPara="1" vertOverflow="overflow" horzOverflow="overflow" vert="horz" wrap="square" lIns="71437" tIns="71437" rIns="71437" bIns="71437"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a:solidFill>
                  <a:schemeClr val="bg1"/>
                </a:solidFill>
              </a:defRPr>
            </a:lvl1pPr>
          </a:lstStyle>
          <a:p>
            <a:r>
              <a:rPr lang="es-AR" dirty="0"/>
              <a:t>Permisos</a:t>
            </a:r>
          </a:p>
          <a:p>
            <a:endParaRPr lang="es-AR" dirty="0"/>
          </a:p>
        </p:txBody>
      </p:sp>
      <p:sp>
        <p:nvSpPr>
          <p:cNvPr id="3" name="Marcador de número de diapositiva 2"/>
          <p:cNvSpPr>
            <a:spLocks noGrp="1"/>
          </p:cNvSpPr>
          <p:nvPr>
            <p:ph type="sldNum" sz="quarter" idx="2"/>
          </p:nvPr>
        </p:nvSpPr>
        <p:spPr/>
        <p:txBody>
          <a:bodyPr/>
          <a:lstStyle/>
          <a:p>
            <a:fld id="{86CB4B4D-7CA3-9044-876B-883B54F8677D}" type="slidenum">
              <a:rPr lang="es-AR" smtClean="0"/>
              <a:t>53</a:t>
            </a:fld>
            <a:endParaRPr lang="es-AR"/>
          </a:p>
        </p:txBody>
      </p:sp>
    </p:spTree>
    <p:extLst>
      <p:ext uri="{BB962C8B-B14F-4D97-AF65-F5344CB8AC3E}">
        <p14:creationId xmlns:p14="http://schemas.microsoft.com/office/powerpoint/2010/main" val="3189177351"/>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sz="quarter" idx="14"/>
          </p:nvPr>
        </p:nvSpPr>
        <p:spPr>
          <a:xfrm>
            <a:off x="4833937" y="1943913"/>
            <a:ext cx="14716126" cy="944488"/>
          </a:xfrm>
        </p:spPr>
        <p:txBody>
          <a:bodyPr/>
          <a:lstStyle/>
          <a:p>
            <a:r>
              <a:rPr lang="es-AR" dirty="0"/>
              <a:t>ORM</a:t>
            </a:r>
          </a:p>
        </p:txBody>
      </p:sp>
      <p:pic>
        <p:nvPicPr>
          <p:cNvPr id="4" name="Imagen 3"/>
          <p:cNvPicPr>
            <a:picLocks noChangeAspect="1"/>
          </p:cNvPicPr>
          <p:nvPr/>
        </p:nvPicPr>
        <p:blipFill>
          <a:blip r:embed="rId2"/>
          <a:stretch>
            <a:fillRect/>
          </a:stretch>
        </p:blipFill>
        <p:spPr>
          <a:xfrm>
            <a:off x="8719892" y="11042024"/>
            <a:ext cx="7752599" cy="2161406"/>
          </a:xfrm>
          <a:prstGeom prst="rect">
            <a:avLst/>
          </a:prstGeom>
        </p:spPr>
      </p:pic>
      <p:sp>
        <p:nvSpPr>
          <p:cNvPr id="5" name="CuadroTexto 4"/>
          <p:cNvSpPr txBox="1"/>
          <p:nvPr/>
        </p:nvSpPr>
        <p:spPr>
          <a:xfrm>
            <a:off x="7980215" y="4544144"/>
            <a:ext cx="8811491"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r>
              <a:rPr lang="es-AR" i="1" dirty="0"/>
              <a:t>"mapeo de objetos a bases de datos"</a:t>
            </a:r>
          </a:p>
        </p:txBody>
      </p:sp>
      <p:sp>
        <p:nvSpPr>
          <p:cNvPr id="6" name="CuadroTexto 5"/>
          <p:cNvSpPr txBox="1"/>
          <p:nvPr/>
        </p:nvSpPr>
        <p:spPr>
          <a:xfrm>
            <a:off x="7761297" y="3182474"/>
            <a:ext cx="8861400" cy="10675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6000" b="1" i="0" u="none" strike="noStrike" cap="none" spc="0" normalizeH="0" baseline="0" dirty="0" err="1">
                <a:ln>
                  <a:noFill/>
                </a:ln>
                <a:solidFill>
                  <a:srgbClr val="535353"/>
                </a:solidFill>
                <a:effectLst/>
                <a:uFillTx/>
                <a:latin typeface="+mn-lt"/>
                <a:ea typeface="+mn-ea"/>
                <a:cs typeface="+mn-cs"/>
                <a:sym typeface="Gill Sans Light"/>
              </a:rPr>
              <a:t>Object</a:t>
            </a:r>
            <a:r>
              <a:rPr kumimoji="0" lang="es-AR" sz="6000" b="1" i="0" u="none" strike="noStrike" cap="none" spc="0" normalizeH="0" dirty="0">
                <a:ln>
                  <a:noFill/>
                </a:ln>
                <a:solidFill>
                  <a:srgbClr val="535353"/>
                </a:solidFill>
                <a:effectLst/>
                <a:uFillTx/>
                <a:latin typeface="+mn-lt"/>
                <a:ea typeface="+mn-ea"/>
                <a:cs typeface="+mn-cs"/>
                <a:sym typeface="Gill Sans Light"/>
              </a:rPr>
              <a:t> </a:t>
            </a:r>
            <a:r>
              <a:rPr kumimoji="0" lang="es-AR" sz="6000" b="1" i="0" u="none" strike="noStrike" cap="none" spc="0" normalizeH="0" dirty="0" err="1">
                <a:ln>
                  <a:noFill/>
                </a:ln>
                <a:solidFill>
                  <a:srgbClr val="535353"/>
                </a:solidFill>
                <a:effectLst/>
                <a:uFillTx/>
                <a:latin typeface="+mn-lt"/>
                <a:ea typeface="+mn-ea"/>
                <a:cs typeface="+mn-cs"/>
                <a:sym typeface="Gill Sans Light"/>
              </a:rPr>
              <a:t>Relational</a:t>
            </a:r>
            <a:r>
              <a:rPr kumimoji="0" lang="es-AR" sz="6000" b="1" i="0" u="none" strike="noStrike" cap="none" spc="0" normalizeH="0" dirty="0">
                <a:ln>
                  <a:noFill/>
                </a:ln>
                <a:solidFill>
                  <a:srgbClr val="535353"/>
                </a:solidFill>
                <a:effectLst/>
                <a:uFillTx/>
                <a:latin typeface="+mn-lt"/>
                <a:ea typeface="+mn-ea"/>
                <a:cs typeface="+mn-cs"/>
                <a:sym typeface="Gill Sans Light"/>
              </a:rPr>
              <a:t> </a:t>
            </a:r>
            <a:r>
              <a:rPr kumimoji="0" lang="es-AR" sz="6000" b="1" i="0" u="none" strike="noStrike" cap="none" spc="0" normalizeH="0" dirty="0" err="1">
                <a:ln>
                  <a:noFill/>
                </a:ln>
                <a:solidFill>
                  <a:srgbClr val="535353"/>
                </a:solidFill>
                <a:effectLst/>
                <a:uFillTx/>
                <a:latin typeface="+mn-lt"/>
                <a:ea typeface="+mn-ea"/>
                <a:cs typeface="+mn-cs"/>
                <a:sym typeface="Gill Sans Light"/>
              </a:rPr>
              <a:t>Model</a:t>
            </a:r>
            <a:endParaRPr kumimoji="0" lang="es-AR" sz="6000" b="1" i="0" u="none" strike="noStrike" cap="none" spc="0" normalizeH="0" baseline="0" dirty="0">
              <a:ln>
                <a:noFill/>
              </a:ln>
              <a:solidFill>
                <a:srgbClr val="535353"/>
              </a:solidFill>
              <a:effectLst/>
              <a:uFillTx/>
              <a:latin typeface="+mn-lt"/>
              <a:ea typeface="+mn-ea"/>
              <a:cs typeface="+mn-cs"/>
              <a:sym typeface="Gill Sans Light"/>
            </a:endParaRPr>
          </a:p>
        </p:txBody>
      </p:sp>
      <p:sp>
        <p:nvSpPr>
          <p:cNvPr id="7" name="CuadroTexto 6"/>
          <p:cNvSpPr txBox="1"/>
          <p:nvPr/>
        </p:nvSpPr>
        <p:spPr>
          <a:xfrm>
            <a:off x="4833937" y="7037916"/>
            <a:ext cx="17010412"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gn="l"/>
            <a:r>
              <a:rPr lang="es-AR" dirty="0"/>
              <a:t>Son objetos que permiten acceder a los datos y que contienen en sí mismos el código necesario para hacerlo.</a:t>
            </a:r>
          </a:p>
        </p:txBody>
      </p:sp>
      <p:sp>
        <p:nvSpPr>
          <p:cNvPr id="8" name="Flecha: hacia arriba 7"/>
          <p:cNvSpPr/>
          <p:nvPr/>
        </p:nvSpPr>
        <p:spPr>
          <a:xfrm rot="10800000">
            <a:off x="12258489" y="9050273"/>
            <a:ext cx="1080654" cy="1662546"/>
          </a:xfrm>
          <a:prstGeom prst="upArrow">
            <a:avLst/>
          </a:prstGeom>
          <a:solidFill>
            <a:srgbClr val="80878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2" name="Marcador de número de diapositiva 1"/>
          <p:cNvSpPr>
            <a:spLocks noGrp="1"/>
          </p:cNvSpPr>
          <p:nvPr>
            <p:ph type="sldNum" sz="quarter" idx="2"/>
          </p:nvPr>
        </p:nvSpPr>
        <p:spPr/>
        <p:txBody>
          <a:bodyPr/>
          <a:lstStyle/>
          <a:p>
            <a:fld id="{86CB4B4D-7CA3-9044-876B-883B54F8677D}" type="slidenum">
              <a:rPr lang="es-AR" smtClean="0"/>
              <a:t>54</a:t>
            </a:fld>
            <a:endParaRPr lang="es-AR"/>
          </a:p>
        </p:txBody>
      </p:sp>
    </p:spTree>
    <p:extLst>
      <p:ext uri="{BB962C8B-B14F-4D97-AF65-F5344CB8AC3E}">
        <p14:creationId xmlns:p14="http://schemas.microsoft.com/office/powerpoint/2010/main" val="355511825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rotWithShape="1">
          <a:blip r:embed="rId2"/>
          <a:srcRect r="5695"/>
          <a:stretch/>
        </p:blipFill>
        <p:spPr>
          <a:xfrm>
            <a:off x="15100463" y="3971375"/>
            <a:ext cx="8899199" cy="7646460"/>
          </a:xfrm>
          <a:prstGeom prst="rect">
            <a:avLst/>
          </a:prstGeom>
        </p:spPr>
      </p:pic>
      <p:sp>
        <p:nvSpPr>
          <p:cNvPr id="3" name="Marcador de texto 2"/>
          <p:cNvSpPr>
            <a:spLocks noGrp="1"/>
          </p:cNvSpPr>
          <p:nvPr>
            <p:ph type="body" sz="quarter" idx="14"/>
          </p:nvPr>
        </p:nvSpPr>
        <p:spPr>
          <a:xfrm>
            <a:off x="4833936" y="1821791"/>
            <a:ext cx="14716126" cy="1744707"/>
          </a:xfrm>
        </p:spPr>
        <p:txBody>
          <a:bodyPr/>
          <a:lstStyle/>
          <a:p>
            <a:r>
              <a:rPr lang="es-AR" b="1" dirty="0"/>
              <a:t>Sistemas de Base de Datos</a:t>
            </a:r>
          </a:p>
          <a:p>
            <a:r>
              <a:rPr lang="es-AR" b="1" dirty="0"/>
              <a:t> Centralizados y Distribuidos</a:t>
            </a:r>
          </a:p>
        </p:txBody>
      </p:sp>
      <p:pic>
        <p:nvPicPr>
          <p:cNvPr id="7" name="Imagen 6"/>
          <p:cNvPicPr>
            <a:picLocks noChangeAspect="1"/>
          </p:cNvPicPr>
          <p:nvPr/>
        </p:nvPicPr>
        <p:blipFill>
          <a:blip r:embed="rId3"/>
          <a:stretch>
            <a:fillRect/>
          </a:stretch>
        </p:blipFill>
        <p:spPr>
          <a:xfrm>
            <a:off x="456687" y="3971375"/>
            <a:ext cx="8094576" cy="6447008"/>
          </a:xfrm>
          <a:prstGeom prst="rect">
            <a:avLst/>
          </a:prstGeom>
        </p:spPr>
      </p:pic>
      <p:sp>
        <p:nvSpPr>
          <p:cNvPr id="8" name="Flecha: hacia abajo 7"/>
          <p:cNvSpPr/>
          <p:nvPr/>
        </p:nvSpPr>
        <p:spPr>
          <a:xfrm rot="19756179">
            <a:off x="13502070" y="3917026"/>
            <a:ext cx="1267307" cy="1620243"/>
          </a:xfrm>
          <a:prstGeom prst="downArrow">
            <a:avLst/>
          </a:prstGeom>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10" name="Flecha: hacia abajo 9"/>
          <p:cNvSpPr/>
          <p:nvPr/>
        </p:nvSpPr>
        <p:spPr>
          <a:xfrm rot="2249581">
            <a:off x="9009175" y="3917027"/>
            <a:ext cx="1267307" cy="1620243"/>
          </a:xfrm>
          <a:prstGeom prst="downArrow">
            <a:avLst/>
          </a:prstGeom>
          <a:ln/>
        </p:spPr>
        <p:style>
          <a:lnRef idx="3">
            <a:schemeClr val="lt1"/>
          </a:lnRef>
          <a:fillRef idx="1">
            <a:schemeClr val="accent5"/>
          </a:fillRef>
          <a:effectRef idx="1">
            <a:schemeClr val="accent5"/>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11" name="CuadroTexto 10"/>
          <p:cNvSpPr txBox="1"/>
          <p:nvPr/>
        </p:nvSpPr>
        <p:spPr>
          <a:xfrm>
            <a:off x="94207" y="11617835"/>
            <a:ext cx="8819535"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535353"/>
                </a:solidFill>
                <a:effectLst/>
                <a:uFillTx/>
                <a:latin typeface="+mn-lt"/>
                <a:ea typeface="+mn-ea"/>
                <a:cs typeface="+mn-cs"/>
                <a:sym typeface="Gill Sans Light"/>
              </a:rPr>
              <a:t>Servidor de BD</a:t>
            </a:r>
            <a:r>
              <a:rPr kumimoji="0" lang="es-AR" sz="5000" b="0" i="0" u="none" strike="noStrike" cap="none" spc="0" normalizeH="0" dirty="0">
                <a:ln>
                  <a:noFill/>
                </a:ln>
                <a:solidFill>
                  <a:srgbClr val="535353"/>
                </a:solidFill>
                <a:effectLst/>
                <a:uFillTx/>
                <a:latin typeface="+mn-lt"/>
                <a:ea typeface="+mn-ea"/>
                <a:cs typeface="+mn-cs"/>
                <a:sym typeface="Gill Sans Light"/>
              </a:rPr>
              <a:t> instalado localmente en la computadora</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12" name="CuadroTexto 11"/>
          <p:cNvSpPr txBox="1"/>
          <p:nvPr/>
        </p:nvSpPr>
        <p:spPr>
          <a:xfrm>
            <a:off x="15273411" y="11617835"/>
            <a:ext cx="8819535" cy="16831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s-AR" sz="5000" b="0" i="0" u="none" strike="noStrike" cap="none" spc="0" normalizeH="0" baseline="0" dirty="0">
                <a:ln>
                  <a:noFill/>
                </a:ln>
                <a:solidFill>
                  <a:srgbClr val="535353"/>
                </a:solidFill>
                <a:effectLst/>
                <a:uFillTx/>
                <a:latin typeface="+mn-lt"/>
                <a:ea typeface="+mn-ea"/>
                <a:cs typeface="+mn-cs"/>
                <a:sym typeface="Gill Sans Light"/>
              </a:rPr>
              <a:t>Servidor de BD</a:t>
            </a:r>
            <a:r>
              <a:rPr kumimoji="0" lang="es-AR" sz="5000" b="0" i="0" u="none" strike="noStrike" cap="none" spc="0" normalizeH="0" dirty="0">
                <a:ln>
                  <a:noFill/>
                </a:ln>
                <a:solidFill>
                  <a:srgbClr val="535353"/>
                </a:solidFill>
                <a:effectLst/>
                <a:uFillTx/>
                <a:latin typeface="+mn-lt"/>
                <a:ea typeface="+mn-ea"/>
                <a:cs typeface="+mn-cs"/>
                <a:sym typeface="Gill Sans Light"/>
              </a:rPr>
              <a:t> externo  Comunicación TCP/IP</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2" name="Marcador de número de diapositiva 1"/>
          <p:cNvSpPr>
            <a:spLocks noGrp="1"/>
          </p:cNvSpPr>
          <p:nvPr>
            <p:ph type="sldNum" sz="quarter" idx="2"/>
          </p:nvPr>
        </p:nvSpPr>
        <p:spPr/>
        <p:txBody>
          <a:bodyPr/>
          <a:lstStyle/>
          <a:p>
            <a:fld id="{86CB4B4D-7CA3-9044-876B-883B54F8677D}" type="slidenum">
              <a:rPr lang="es-AR" smtClean="0"/>
              <a:t>6</a:t>
            </a:fld>
            <a:endParaRPr lang="es-AR"/>
          </a:p>
        </p:txBody>
      </p:sp>
    </p:spTree>
    <p:extLst>
      <p:ext uri="{BB962C8B-B14F-4D97-AF65-F5344CB8AC3E}">
        <p14:creationId xmlns:p14="http://schemas.microsoft.com/office/powerpoint/2010/main" val="122984658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4833937" y="3066841"/>
            <a:ext cx="14716126" cy="4237698"/>
          </a:xfrm>
        </p:spPr>
        <p:txBody>
          <a:bodyPr/>
          <a:lstStyle/>
          <a:p>
            <a:pPr marL="571500" indent="-571500" algn="l">
              <a:buFont typeface="Arial" panose="020B0604020202020204" pitchFamily="34" charset="0"/>
              <a:buChar char="•"/>
            </a:pPr>
            <a:r>
              <a:rPr lang="es-AR" dirty="0"/>
              <a:t>Modelo de datos: es una serie de conceptos que sirven para describir </a:t>
            </a:r>
            <a:r>
              <a:rPr lang="es-AR" sz="3600" b="1" dirty="0"/>
              <a:t>un conjunto de datos y l</a:t>
            </a:r>
            <a:r>
              <a:rPr lang="es-AR" sz="3800" b="1" dirty="0"/>
              <a:t>as operaciones para manipularlos. </a:t>
            </a:r>
          </a:p>
          <a:p>
            <a:pPr marL="571500" indent="-571500" algn="l">
              <a:buFont typeface="Arial" panose="020B0604020202020204" pitchFamily="34" charset="0"/>
              <a:buChar char="•"/>
            </a:pPr>
            <a:endParaRPr lang="es-AR" sz="3800" b="1" dirty="0"/>
          </a:p>
          <a:p>
            <a:pPr marL="571500" indent="-571500" algn="l">
              <a:buFont typeface="Arial" panose="020B0604020202020204" pitchFamily="34" charset="0"/>
              <a:buChar char="•"/>
            </a:pPr>
            <a:r>
              <a:rPr lang="es-AR" dirty="0"/>
              <a:t>Tipos de modelos de datos:</a:t>
            </a:r>
          </a:p>
          <a:p>
            <a:pPr algn="l"/>
            <a:r>
              <a:rPr lang="es-AR" sz="3800" b="1" dirty="0"/>
              <a:t>	- Modelos conceptuales</a:t>
            </a:r>
            <a:br>
              <a:rPr lang="es-AR" sz="3800" b="1" dirty="0"/>
            </a:br>
            <a:r>
              <a:rPr lang="es-AR" sz="3800" b="1" dirty="0"/>
              <a:t>	- Modelos lógicos</a:t>
            </a:r>
            <a:r>
              <a:rPr lang="es-AR" sz="3800" dirty="0"/>
              <a:t>. </a:t>
            </a:r>
          </a:p>
        </p:txBody>
      </p:sp>
      <p:sp>
        <p:nvSpPr>
          <p:cNvPr id="3" name="Marcador de texto 2"/>
          <p:cNvSpPr>
            <a:spLocks noGrp="1"/>
          </p:cNvSpPr>
          <p:nvPr>
            <p:ph type="body" sz="quarter" idx="14"/>
          </p:nvPr>
        </p:nvSpPr>
        <p:spPr>
          <a:xfrm>
            <a:off x="4833937" y="1870617"/>
            <a:ext cx="14716126" cy="944488"/>
          </a:xfrm>
        </p:spPr>
        <p:txBody>
          <a:bodyPr/>
          <a:lstStyle/>
          <a:p>
            <a:r>
              <a:rPr lang="es-AR" b="1" dirty="0"/>
              <a:t>Clasificación de Bases de Datos</a:t>
            </a:r>
          </a:p>
        </p:txBody>
      </p:sp>
      <p:sp>
        <p:nvSpPr>
          <p:cNvPr id="4" name="Flecha: pentágono 3"/>
          <p:cNvSpPr/>
          <p:nvPr/>
        </p:nvSpPr>
        <p:spPr>
          <a:xfrm>
            <a:off x="-1" y="3900950"/>
            <a:ext cx="460149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MODELO DE</a:t>
            </a:r>
            <a:endParaRPr kumimoji="0" lang="es-AR" sz="4400" b="0" i="0" u="none" strike="noStrike" cap="none" spc="0" normalizeH="0" baseline="0" dirty="0">
              <a:ln>
                <a:noFill/>
              </a:ln>
              <a:solidFill>
                <a:srgbClr val="FFFFFF"/>
              </a:solidFill>
              <a:effectLst/>
              <a:uFillTx/>
              <a:sym typeface="Gill Sans Light"/>
            </a:endParaRPr>
          </a:p>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DATOS</a:t>
            </a:r>
            <a:endParaRPr kumimoji="0" lang="es-AR" sz="4400" b="0" i="0" u="none" strike="noStrike" cap="none" spc="0" normalizeH="0" baseline="0" dirty="0">
              <a:ln>
                <a:noFill/>
              </a:ln>
              <a:solidFill>
                <a:srgbClr val="FFFFFF"/>
              </a:solidFill>
              <a:effectLst/>
              <a:uFillTx/>
              <a:sym typeface="Gill Sans Light"/>
            </a:endParaRPr>
          </a:p>
        </p:txBody>
      </p:sp>
      <p:sp>
        <p:nvSpPr>
          <p:cNvPr id="5" name="CuadroTexto 4"/>
          <p:cNvSpPr txBox="1"/>
          <p:nvPr/>
        </p:nvSpPr>
        <p:spPr>
          <a:xfrm>
            <a:off x="17698065" y="4712853"/>
            <a:ext cx="5486400" cy="3222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685800" indent="-685800" algn="l">
              <a:buFont typeface="Arial" panose="020B0604020202020204" pitchFamily="34" charset="0"/>
              <a:buChar char="•"/>
            </a:pPr>
            <a:r>
              <a:rPr lang="es-AR" b="1" dirty="0"/>
              <a:t>Expresividad</a:t>
            </a:r>
          </a:p>
          <a:p>
            <a:pPr marL="685800" indent="-685800" algn="l">
              <a:buFont typeface="Arial" panose="020B0604020202020204" pitchFamily="34" charset="0"/>
              <a:buChar char="•"/>
            </a:pPr>
            <a:r>
              <a:rPr lang="es-AR" b="1" dirty="0"/>
              <a:t>Simplicidad</a:t>
            </a:r>
            <a:r>
              <a:rPr lang="es-AR" dirty="0"/>
              <a:t> </a:t>
            </a:r>
          </a:p>
          <a:p>
            <a:pPr marL="685800" indent="-685800" algn="l">
              <a:buFont typeface="Arial" panose="020B0604020202020204" pitchFamily="34" charset="0"/>
              <a:buChar char="•"/>
            </a:pPr>
            <a:r>
              <a:rPr lang="es-AR" b="1" dirty="0" err="1"/>
              <a:t>Minimalidad</a:t>
            </a:r>
            <a:endParaRPr lang="es-AR" b="1" dirty="0"/>
          </a:p>
          <a:p>
            <a:pPr marL="685800" indent="-685800" algn="l">
              <a:buFont typeface="Arial" panose="020B0604020202020204" pitchFamily="34" charset="0"/>
              <a:buChar char="•"/>
            </a:pPr>
            <a:r>
              <a:rPr lang="es-AR" dirty="0"/>
              <a:t> </a:t>
            </a:r>
            <a:r>
              <a:rPr lang="es-AR" b="1" dirty="0"/>
              <a:t>Formalidad</a:t>
            </a:r>
            <a:endParaRPr kumimoji="0" lang="es-AR" sz="5000" b="0" i="0" u="none" strike="noStrike" cap="none" spc="0" normalizeH="0" baseline="0" dirty="0">
              <a:ln>
                <a:noFill/>
              </a:ln>
              <a:solidFill>
                <a:srgbClr val="535353"/>
              </a:solidFill>
              <a:effectLst/>
              <a:uFillTx/>
              <a:latin typeface="+mn-lt"/>
              <a:ea typeface="+mn-ea"/>
              <a:cs typeface="+mn-cs"/>
              <a:sym typeface="Gill Sans Light"/>
            </a:endParaRPr>
          </a:p>
        </p:txBody>
      </p:sp>
      <p:sp>
        <p:nvSpPr>
          <p:cNvPr id="6" name="Flecha: a la derecha 5"/>
          <p:cNvSpPr/>
          <p:nvPr/>
        </p:nvSpPr>
        <p:spPr>
          <a:xfrm>
            <a:off x="12192000" y="5633175"/>
            <a:ext cx="4542503" cy="1297858"/>
          </a:xfrm>
          <a:prstGeom prst="rightArrow">
            <a:avLst/>
          </a:prstGeom>
          <a:ln/>
        </p:spPr>
        <p:style>
          <a:lnRef idx="2">
            <a:schemeClr val="accent4">
              <a:shade val="50000"/>
            </a:schemeClr>
          </a:lnRef>
          <a:fillRef idx="1">
            <a:schemeClr val="accent4"/>
          </a:fillRef>
          <a:effectRef idx="0">
            <a:schemeClr val="accent4"/>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sp>
        <p:nvSpPr>
          <p:cNvPr id="8" name="Flecha: pentágono 7"/>
          <p:cNvSpPr/>
          <p:nvPr/>
        </p:nvSpPr>
        <p:spPr>
          <a:xfrm>
            <a:off x="0" y="10264426"/>
            <a:ext cx="4601497" cy="1498486"/>
          </a:xfrm>
          <a:prstGeom prst="homePlate">
            <a:avLst/>
          </a:prstGeom>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r>
              <a:rPr lang="es-AR" sz="4400" dirty="0">
                <a:solidFill>
                  <a:srgbClr val="FFFFFF"/>
                </a:solidFill>
              </a:rPr>
              <a:t>ESQUEMA</a:t>
            </a:r>
          </a:p>
          <a:p>
            <a:pPr marL="0" marR="0" indent="0" algn="ctr" defTabSz="821531" rtl="0" fontAlgn="auto" latinLnBrk="0" hangingPunct="0">
              <a:lnSpc>
                <a:spcPct val="100000"/>
              </a:lnSpc>
              <a:spcBef>
                <a:spcPts val="0"/>
              </a:spcBef>
              <a:spcAft>
                <a:spcPts val="0"/>
              </a:spcAft>
              <a:buClrTx/>
              <a:buSzTx/>
              <a:buFontTx/>
              <a:buNone/>
              <a:tabLst/>
            </a:pPr>
            <a:endParaRPr kumimoji="0" lang="es-AR" sz="4400" b="0" i="0" u="none" strike="noStrike" cap="none" spc="0" normalizeH="0" baseline="0" dirty="0">
              <a:ln>
                <a:noFill/>
              </a:ln>
              <a:solidFill>
                <a:srgbClr val="FFFFFF"/>
              </a:solidFill>
              <a:effectLst/>
              <a:uFillTx/>
              <a:sym typeface="Gill Sans Light"/>
            </a:endParaRPr>
          </a:p>
        </p:txBody>
      </p:sp>
      <p:sp>
        <p:nvSpPr>
          <p:cNvPr id="9" name="Marcador de texto 1"/>
          <p:cNvSpPr txBox="1">
            <a:spLocks/>
          </p:cNvSpPr>
          <p:nvPr/>
        </p:nvSpPr>
        <p:spPr>
          <a:xfrm>
            <a:off x="5099406" y="9832635"/>
            <a:ext cx="14810915" cy="3068147"/>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t">
            <a:spAutoFit/>
          </a:bodyPr>
          <a:lstStyle>
            <a:lvl1pPr marL="0" marR="0" indent="0" algn="ctr" defTabSz="821531" rtl="0" latinLnBrk="0">
              <a:lnSpc>
                <a:spcPct val="100000"/>
              </a:lnSpc>
              <a:spcBef>
                <a:spcPts val="0"/>
              </a:spcBef>
              <a:spcAft>
                <a:spcPts val="0"/>
              </a:spcAft>
              <a:buClrTx/>
              <a:buSzTx/>
              <a:buFontTx/>
              <a:buNone/>
              <a:tabLst/>
              <a:defRPr sz="38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marL="571500" indent="-571500" algn="l" hangingPunct="1">
              <a:buFont typeface="Arial" panose="020B0604020202020204" pitchFamily="34" charset="0"/>
              <a:buChar char="•"/>
            </a:pPr>
            <a:r>
              <a:rPr lang="es-AR" dirty="0"/>
              <a:t>Un </a:t>
            </a:r>
            <a:r>
              <a:rPr lang="es-AR" b="1" dirty="0"/>
              <a:t>esquema </a:t>
            </a:r>
            <a:r>
              <a:rPr lang="es-AR" dirty="0"/>
              <a:t>es un conjunto de representaciones lingüísticas o gráficas que describen la estructura de los datos de interés.</a:t>
            </a:r>
          </a:p>
          <a:p>
            <a:pPr algn="l" hangingPunct="1"/>
            <a:r>
              <a:rPr lang="es-AR" dirty="0"/>
              <a:t> </a:t>
            </a:r>
          </a:p>
          <a:p>
            <a:pPr marL="571500" indent="-571500" algn="l" hangingPunct="1">
              <a:buFont typeface="Arial" panose="020B0604020202020204" pitchFamily="34" charset="0"/>
              <a:buChar char="•"/>
            </a:pPr>
            <a:r>
              <a:rPr lang="es-AR" dirty="0"/>
              <a:t>Se utilizan modelos de datos para describir un esquema.</a:t>
            </a:r>
          </a:p>
          <a:p>
            <a:pPr algn="l" hangingPunct="1"/>
            <a:endParaRPr lang="es-AR" dirty="0"/>
          </a:p>
        </p:txBody>
      </p:sp>
      <p:sp>
        <p:nvSpPr>
          <p:cNvPr id="7" name="Marcador de número de diapositiva 6"/>
          <p:cNvSpPr>
            <a:spLocks noGrp="1"/>
          </p:cNvSpPr>
          <p:nvPr>
            <p:ph type="sldNum" sz="quarter" idx="2"/>
          </p:nvPr>
        </p:nvSpPr>
        <p:spPr/>
        <p:txBody>
          <a:bodyPr/>
          <a:lstStyle/>
          <a:p>
            <a:fld id="{86CB4B4D-7CA3-9044-876B-883B54F8677D}" type="slidenum">
              <a:rPr lang="es-AR" smtClean="0"/>
              <a:t>7</a:t>
            </a:fld>
            <a:endParaRPr lang="es-AR"/>
          </a:p>
        </p:txBody>
      </p:sp>
    </p:spTree>
    <p:extLst>
      <p:ext uri="{BB962C8B-B14F-4D97-AF65-F5344CB8AC3E}">
        <p14:creationId xmlns:p14="http://schemas.microsoft.com/office/powerpoint/2010/main" val="27585685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sz="quarter" idx="13"/>
          </p:nvPr>
        </p:nvSpPr>
        <p:spPr>
          <a:xfrm>
            <a:off x="1044983" y="3981064"/>
            <a:ext cx="14716126" cy="729045"/>
          </a:xfrm>
        </p:spPr>
        <p:txBody>
          <a:bodyPr/>
          <a:lstStyle/>
          <a:p>
            <a:pPr algn="l"/>
            <a:r>
              <a:rPr lang="es-AR" dirty="0"/>
              <a:t>Cronológicamente los modelos de datos fueron:</a:t>
            </a:r>
          </a:p>
        </p:txBody>
      </p:sp>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Clasificación de Bases de Datos</a:t>
            </a:r>
          </a:p>
        </p:txBody>
      </p:sp>
      <p:sp>
        <p:nvSpPr>
          <p:cNvPr id="7" name="Rectángulo 6"/>
          <p:cNvSpPr/>
          <p:nvPr/>
        </p:nvSpPr>
        <p:spPr>
          <a:xfrm>
            <a:off x="2113934" y="4710109"/>
            <a:ext cx="16085575" cy="7571303"/>
          </a:xfrm>
          <a:prstGeom prst="rect">
            <a:avLst/>
          </a:prstGeom>
        </p:spPr>
        <p:txBody>
          <a:bodyPr wrap="square">
            <a:spAutoFit/>
          </a:bodyPr>
          <a:lstStyle/>
          <a:p>
            <a:pPr marL="685800" indent="-685800" algn="l">
              <a:lnSpc>
                <a:spcPct val="300000"/>
              </a:lnSpc>
              <a:buFont typeface="Symbol" panose="05050102010706020507" pitchFamily="18" charset="2"/>
              <a:buChar char="·"/>
            </a:pPr>
            <a:r>
              <a:rPr lang="es-AR" sz="5400" dirty="0">
                <a:latin typeface="Calibri" panose="020F0502020204030204" pitchFamily="34" charset="0"/>
              </a:rPr>
              <a:t>Basados en sistemas de archivos convencionales</a:t>
            </a:r>
          </a:p>
          <a:p>
            <a:pPr marL="685800" indent="-685800" algn="l">
              <a:lnSpc>
                <a:spcPct val="300000"/>
              </a:lnSpc>
              <a:buFont typeface="Symbol" panose="05050102010706020507" pitchFamily="18" charset="2"/>
              <a:buChar char="·"/>
            </a:pPr>
            <a:r>
              <a:rPr lang="es-AR" sz="5400" dirty="0">
                <a:latin typeface="Calibri" panose="020F0502020204030204" pitchFamily="34" charset="0"/>
              </a:rPr>
              <a:t>Jerárquico</a:t>
            </a:r>
          </a:p>
          <a:p>
            <a:pPr marL="685800" indent="-685800" algn="l">
              <a:lnSpc>
                <a:spcPct val="300000"/>
              </a:lnSpc>
              <a:buFont typeface="Symbol" panose="05050102010706020507" pitchFamily="18" charset="2"/>
              <a:buChar char="·"/>
            </a:pPr>
            <a:r>
              <a:rPr lang="es-AR" sz="5400" dirty="0">
                <a:latin typeface="Calibri" panose="020F0502020204030204" pitchFamily="34" charset="0"/>
              </a:rPr>
              <a:t>De Red</a:t>
            </a:r>
          </a:p>
        </p:txBody>
      </p:sp>
      <p:pic>
        <p:nvPicPr>
          <p:cNvPr id="1026" name="Picture 2" descr="Resultado de imagen para files icon fla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80309" y="4937333"/>
            <a:ext cx="2438400" cy="2438400"/>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n 8"/>
          <p:cNvPicPr>
            <a:picLocks noChangeAspect="1"/>
          </p:cNvPicPr>
          <p:nvPr/>
        </p:nvPicPr>
        <p:blipFill>
          <a:blip r:embed="rId3"/>
          <a:stretch>
            <a:fillRect/>
          </a:stretch>
        </p:blipFill>
        <p:spPr>
          <a:xfrm>
            <a:off x="6695596" y="6870584"/>
            <a:ext cx="8030129" cy="4228335"/>
          </a:xfrm>
          <a:prstGeom prst="rect">
            <a:avLst/>
          </a:prstGeom>
        </p:spPr>
      </p:pic>
      <p:pic>
        <p:nvPicPr>
          <p:cNvPr id="10" name="Imagen 9"/>
          <p:cNvPicPr>
            <a:picLocks noChangeAspect="1"/>
          </p:cNvPicPr>
          <p:nvPr/>
        </p:nvPicPr>
        <p:blipFill>
          <a:blip r:embed="rId4"/>
          <a:stretch>
            <a:fillRect/>
          </a:stretch>
        </p:blipFill>
        <p:spPr>
          <a:xfrm>
            <a:off x="14863620" y="9497961"/>
            <a:ext cx="9160813" cy="3872281"/>
          </a:xfrm>
          <a:prstGeom prst="rect">
            <a:avLst/>
          </a:prstGeom>
        </p:spPr>
      </p:pic>
      <p:sp>
        <p:nvSpPr>
          <p:cNvPr id="3" name="Marcador de número de diapositiva 2"/>
          <p:cNvSpPr>
            <a:spLocks noGrp="1"/>
          </p:cNvSpPr>
          <p:nvPr>
            <p:ph type="sldNum" sz="quarter" idx="2"/>
          </p:nvPr>
        </p:nvSpPr>
        <p:spPr/>
        <p:txBody>
          <a:bodyPr/>
          <a:lstStyle/>
          <a:p>
            <a:fld id="{86CB4B4D-7CA3-9044-876B-883B54F8677D}" type="slidenum">
              <a:rPr lang="es-AR" smtClean="0"/>
              <a:t>8</a:t>
            </a:fld>
            <a:endParaRPr lang="es-AR"/>
          </a:p>
        </p:txBody>
      </p:sp>
    </p:spTree>
    <p:extLst>
      <p:ext uri="{BB962C8B-B14F-4D97-AF65-F5344CB8AC3E}">
        <p14:creationId xmlns:p14="http://schemas.microsoft.com/office/powerpoint/2010/main" val="390811196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texto 2"/>
          <p:cNvSpPr txBox="1">
            <a:spLocks/>
          </p:cNvSpPr>
          <p:nvPr/>
        </p:nvSpPr>
        <p:spPr>
          <a:xfrm>
            <a:off x="4833937" y="1870617"/>
            <a:ext cx="14716126" cy="94448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spAutoFit/>
          </a:bodyPr>
          <a:lstStyle>
            <a:lvl1pPr marL="0" marR="0" indent="0" algn="ctr" defTabSz="821531" rtl="0" latinLnBrk="0">
              <a:lnSpc>
                <a:spcPct val="100000"/>
              </a:lnSpc>
              <a:spcBef>
                <a:spcPts val="0"/>
              </a:spcBef>
              <a:spcAft>
                <a:spcPts val="0"/>
              </a:spcAft>
              <a:buClrTx/>
              <a:buSzTx/>
              <a:buFontTx/>
              <a:buNone/>
              <a:tabLst/>
              <a:defRPr sz="5200" b="0" i="0" u="none" strike="noStrike" cap="none" spc="0" baseline="0">
                <a:ln>
                  <a:noFill/>
                </a:ln>
                <a:solidFill>
                  <a:srgbClr val="535353"/>
                </a:solidFill>
                <a:uFillTx/>
                <a:latin typeface="+mn-lt"/>
                <a:ea typeface="+mn-ea"/>
                <a:cs typeface="+mn-cs"/>
                <a:sym typeface="Gill Sans Light"/>
              </a:defRPr>
            </a:lvl1pPr>
            <a:lvl2pPr marL="1022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2pPr>
            <a:lvl3pPr marL="1454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3pPr>
            <a:lvl4pPr marL="1886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4pPr>
            <a:lvl5pPr marL="23180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5pPr>
            <a:lvl6pPr marL="27498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6pPr>
            <a:lvl7pPr marL="31816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7pPr>
            <a:lvl8pPr marL="36134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8pPr>
            <a:lvl9pPr marL="4045284" marR="0" indent="-590884" algn="l" defTabSz="821531" rtl="0" latinLnBrk="0">
              <a:lnSpc>
                <a:spcPct val="100000"/>
              </a:lnSpc>
              <a:spcBef>
                <a:spcPts val="5300"/>
              </a:spcBef>
              <a:spcAft>
                <a:spcPts val="0"/>
              </a:spcAft>
              <a:buClrTx/>
              <a:buSzPct val="82000"/>
              <a:buFontTx/>
              <a:buChar char="•"/>
              <a:tabLst/>
              <a:defRPr sz="5200" b="0" i="0" u="none" strike="noStrike" cap="none" spc="0" baseline="0">
                <a:ln>
                  <a:noFill/>
                </a:ln>
                <a:solidFill>
                  <a:srgbClr val="535353"/>
                </a:solidFill>
                <a:uFillTx/>
                <a:latin typeface="+mn-lt"/>
                <a:ea typeface="+mn-ea"/>
                <a:cs typeface="+mn-cs"/>
                <a:sym typeface="Gill Sans Light"/>
              </a:defRPr>
            </a:lvl9pPr>
          </a:lstStyle>
          <a:p>
            <a:pPr hangingPunct="1"/>
            <a:r>
              <a:rPr lang="es-AR" b="1" dirty="0"/>
              <a:t>Clasificación de Bases de Datos</a:t>
            </a:r>
          </a:p>
        </p:txBody>
      </p:sp>
      <p:sp>
        <p:nvSpPr>
          <p:cNvPr id="7" name="Rectángulo 6"/>
          <p:cNvSpPr/>
          <p:nvPr/>
        </p:nvSpPr>
        <p:spPr>
          <a:xfrm>
            <a:off x="1358087" y="3303947"/>
            <a:ext cx="16085575" cy="6324808"/>
          </a:xfrm>
          <a:prstGeom prst="rect">
            <a:avLst/>
          </a:prstGeom>
        </p:spPr>
        <p:txBody>
          <a:bodyPr wrap="square">
            <a:spAutoFit/>
          </a:bodyPr>
          <a:lstStyle/>
          <a:p>
            <a:pPr marL="685800" indent="-685800" algn="l">
              <a:lnSpc>
                <a:spcPct val="250000"/>
              </a:lnSpc>
              <a:buFont typeface="Symbol" panose="05050102010706020507" pitchFamily="18" charset="2"/>
              <a:buChar char="·"/>
            </a:pPr>
            <a:r>
              <a:rPr lang="es-AR" sz="5400" dirty="0">
                <a:latin typeface="Calibri" panose="020F0502020204030204" pitchFamily="34" charset="0"/>
              </a:rPr>
              <a:t>Entidad-Relación</a:t>
            </a:r>
          </a:p>
          <a:p>
            <a:pPr marL="685800" indent="-685800" algn="l">
              <a:lnSpc>
                <a:spcPct val="250000"/>
              </a:lnSpc>
              <a:buFont typeface="Symbol" panose="05050102010706020507" pitchFamily="18" charset="2"/>
              <a:buChar char="·"/>
            </a:pPr>
            <a:endParaRPr lang="es-AR" sz="5400" dirty="0">
              <a:latin typeface="Calibri" panose="020F0502020204030204" pitchFamily="34" charset="0"/>
            </a:endParaRPr>
          </a:p>
          <a:p>
            <a:pPr marL="685800" indent="-685800" algn="l">
              <a:lnSpc>
                <a:spcPct val="250000"/>
              </a:lnSpc>
              <a:buFont typeface="Symbol" panose="05050102010706020507" pitchFamily="18" charset="2"/>
              <a:buChar char="·"/>
            </a:pPr>
            <a:r>
              <a:rPr lang="es-AR" sz="5400" dirty="0">
                <a:latin typeface="Calibri" panose="020F0502020204030204" pitchFamily="34" charset="0"/>
              </a:rPr>
              <a:t>Orientado a Objetos</a:t>
            </a:r>
          </a:p>
        </p:txBody>
      </p:sp>
      <p:pic>
        <p:nvPicPr>
          <p:cNvPr id="3074" name="Picture 2" descr="https://azure.microsoft.com/svghandler/sql-server-stretch-database/?width=600&amp;height=315"/>
          <p:cNvPicPr>
            <a:picLocks noChangeAspect="1" noChangeArrowheads="1"/>
          </p:cNvPicPr>
          <p:nvPr/>
        </p:nvPicPr>
        <p:blipFill rotWithShape="1">
          <a:blip r:embed="rId2">
            <a:extLst>
              <a:ext uri="{28A0092B-C50C-407E-A947-70E740481C1C}">
                <a14:useLocalDpi xmlns:a14="http://schemas.microsoft.com/office/drawing/2010/main" val="0"/>
              </a:ext>
            </a:extLst>
          </a:blip>
          <a:srcRect l="27678" r="25871"/>
          <a:stretch/>
        </p:blipFill>
        <p:spPr bwMode="auto">
          <a:xfrm>
            <a:off x="19025418" y="3373663"/>
            <a:ext cx="2654711" cy="3000375"/>
          </a:xfrm>
          <a:prstGeom prst="rect">
            <a:avLst/>
          </a:prstGeom>
          <a:noFill/>
          <a:extLst>
            <a:ext uri="{909E8E84-426E-40DD-AFC4-6F175D3DCCD1}">
              <a14:hiddenFill xmlns:a14="http://schemas.microsoft.com/office/drawing/2010/main">
                <a:solidFill>
                  <a:srgbClr val="FFFFFF"/>
                </a:solidFill>
              </a14:hiddenFill>
            </a:ext>
          </a:extLst>
        </p:spPr>
      </p:pic>
      <p:sp>
        <p:nvSpPr>
          <p:cNvPr id="13" name="Flecha: a la derecha con bandas 12"/>
          <p:cNvSpPr/>
          <p:nvPr/>
        </p:nvSpPr>
        <p:spPr>
          <a:xfrm>
            <a:off x="17148693" y="4548887"/>
            <a:ext cx="1876725" cy="825910"/>
          </a:xfrm>
          <a:prstGeom prst="stripedRightArrow">
            <a:avLst/>
          </a:prstGeom>
          <a:solidFill>
            <a:srgbClr val="B8D432"/>
          </a:solidFill>
          <a:ln/>
        </p:spPr>
        <p:style>
          <a:lnRef idx="2">
            <a:schemeClr val="accent2"/>
          </a:lnRef>
          <a:fillRef idx="1">
            <a:schemeClr val="lt1"/>
          </a:fillRef>
          <a:effectRef idx="0">
            <a:schemeClr val="accent2"/>
          </a:effectRef>
          <a:fontRef idx="minor">
            <a:schemeClr val="dk1"/>
          </a:fontRef>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s-AR" sz="5000" b="0" i="0" u="none" strike="noStrike" cap="none" spc="0" normalizeH="0" baseline="0">
              <a:ln>
                <a:noFill/>
              </a:ln>
              <a:solidFill>
                <a:srgbClr val="FFFFFF"/>
              </a:solidFill>
              <a:effectLst/>
              <a:uFillTx/>
              <a:latin typeface="+mn-lt"/>
              <a:ea typeface="+mn-ea"/>
              <a:cs typeface="+mn-cs"/>
              <a:sym typeface="Gill Sans Light"/>
            </a:endParaRPr>
          </a:p>
        </p:txBody>
      </p:sp>
      <p:pic>
        <p:nvPicPr>
          <p:cNvPr id="8" name="Imagen 7"/>
          <p:cNvPicPr/>
          <p:nvPr/>
        </p:nvPicPr>
        <p:blipFill>
          <a:blip r:embed="rId3"/>
          <a:stretch>
            <a:fillRect/>
          </a:stretch>
        </p:blipFill>
        <p:spPr>
          <a:xfrm>
            <a:off x="9726393" y="8893194"/>
            <a:ext cx="7024907" cy="4718026"/>
          </a:xfrm>
          <a:prstGeom prst="rect">
            <a:avLst/>
          </a:prstGeom>
        </p:spPr>
      </p:pic>
      <p:pic>
        <p:nvPicPr>
          <p:cNvPr id="9" name="Imagen 8"/>
          <p:cNvPicPr/>
          <p:nvPr/>
        </p:nvPicPr>
        <p:blipFill rotWithShape="1">
          <a:blip r:embed="rId4"/>
          <a:srcRect t="8083" b="12610"/>
          <a:stretch/>
        </p:blipFill>
        <p:spPr bwMode="auto">
          <a:xfrm>
            <a:off x="9726393" y="3543300"/>
            <a:ext cx="6789420" cy="4683125"/>
          </a:xfrm>
          <a:prstGeom prst="rect">
            <a:avLst/>
          </a:prstGeom>
          <a:ln>
            <a:noFill/>
          </a:ln>
          <a:extLst>
            <a:ext uri="{53640926-AAD7-44D8-BBD7-CCE9431645EC}">
              <a14:shadowObscured xmlns:a14="http://schemas.microsoft.com/office/drawing/2010/main"/>
            </a:ext>
          </a:extLst>
        </p:spPr>
      </p:pic>
      <p:sp>
        <p:nvSpPr>
          <p:cNvPr id="2" name="Marcador de número de diapositiva 1"/>
          <p:cNvSpPr>
            <a:spLocks noGrp="1"/>
          </p:cNvSpPr>
          <p:nvPr>
            <p:ph type="sldNum" sz="quarter" idx="2"/>
          </p:nvPr>
        </p:nvSpPr>
        <p:spPr/>
        <p:txBody>
          <a:bodyPr/>
          <a:lstStyle/>
          <a:p>
            <a:fld id="{86CB4B4D-7CA3-9044-876B-883B54F8677D}" type="slidenum">
              <a:rPr lang="es-AR" smtClean="0"/>
              <a:t>9</a:t>
            </a:fld>
            <a:endParaRPr lang="es-AR"/>
          </a:p>
        </p:txBody>
      </p:sp>
    </p:spTree>
    <p:extLst>
      <p:ext uri="{BB962C8B-B14F-4D97-AF65-F5344CB8AC3E}">
        <p14:creationId xmlns:p14="http://schemas.microsoft.com/office/powerpoint/2010/main" val="1068627026"/>
      </p:ext>
    </p:extLst>
  </p:cSld>
  <p:clrMapOvr>
    <a:masterClrMapping/>
  </p:clrMapOvr>
  <p:transition spd="med"/>
</p:sld>
</file>

<file path=ppt/theme/theme1.xml><?xml version="1.0" encoding="utf-8"?>
<a:theme xmlns:a="http://schemas.openxmlformats.org/drawingml/2006/main" name="Showroom">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howroom">
  <a:themeElements>
    <a:clrScheme name="Showroom">
      <a:dk1>
        <a:srgbClr val="000000"/>
      </a:dk1>
      <a:lt1>
        <a:srgbClr val="FFFFFF"/>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1116</TotalTime>
  <Words>3870</Words>
  <Application>Microsoft Office PowerPoint</Application>
  <PresentationFormat>Personalizado</PresentationFormat>
  <Paragraphs>526</Paragraphs>
  <Slides>54</Slides>
  <Notes>6</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54</vt:i4>
      </vt:variant>
    </vt:vector>
  </HeadingPairs>
  <TitlesOfParts>
    <vt:vector size="62" baseType="lpstr">
      <vt:lpstr>Arial</vt:lpstr>
      <vt:lpstr>Calibri</vt:lpstr>
      <vt:lpstr>Consolas</vt:lpstr>
      <vt:lpstr>Gill Sans Light</vt:lpstr>
      <vt:lpstr>Helvetica Neue</vt:lpstr>
      <vt:lpstr>Symbol</vt:lpstr>
      <vt:lpstr>Wingdings</vt:lpstr>
      <vt:lpstr>Showroom</vt:lpstr>
      <vt:lpstr>Presentación de PowerPoint</vt:lpstr>
      <vt:lpstr>Modulo de base de datos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 al lenguaje Java</dc:title>
  <cp:lastModifiedBy>Judith Meles</cp:lastModifiedBy>
  <cp:revision>51</cp:revision>
  <dcterms:modified xsi:type="dcterms:W3CDTF">2017-03-07T12:34:51Z</dcterms:modified>
</cp:coreProperties>
</file>